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59" r:id="rId4"/>
    <p:sldId id="263" r:id="rId5"/>
    <p:sldId id="258" r:id="rId6"/>
    <p:sldId id="264" r:id="rId7"/>
    <p:sldId id="285" r:id="rId8"/>
    <p:sldId id="267" r:id="rId9"/>
    <p:sldId id="269" r:id="rId10"/>
    <p:sldId id="270" r:id="rId11"/>
    <p:sldId id="268" r:id="rId12"/>
    <p:sldId id="271" r:id="rId13"/>
    <p:sldId id="272" r:id="rId14"/>
    <p:sldId id="273" r:id="rId15"/>
    <p:sldId id="281" r:id="rId16"/>
    <p:sldId id="282" r:id="rId17"/>
    <p:sldId id="287" r:id="rId18"/>
    <p:sldId id="274" r:id="rId19"/>
    <p:sldId id="288" r:id="rId20"/>
    <p:sldId id="275" r:id="rId21"/>
    <p:sldId id="276" r:id="rId22"/>
    <p:sldId id="289" r:id="rId23"/>
    <p:sldId id="277" r:id="rId24"/>
    <p:sldId id="290" r:id="rId25"/>
    <p:sldId id="278" r:id="rId26"/>
    <p:sldId id="279" r:id="rId27"/>
    <p:sldId id="291" r:id="rId28"/>
    <p:sldId id="292" r:id="rId29"/>
    <p:sldId id="293" r:id="rId30"/>
    <p:sldId id="294" r:id="rId31"/>
    <p:sldId id="295" r:id="rId32"/>
    <p:sldId id="280" r:id="rId33"/>
    <p:sldId id="296" r:id="rId34"/>
    <p:sldId id="297" r:id="rId35"/>
    <p:sldId id="298" r:id="rId36"/>
    <p:sldId id="283" r:id="rId37"/>
    <p:sldId id="284" r:id="rId38"/>
  </p:sldIdLst>
  <p:sldSz cx="18288000" cy="10287000"/>
  <p:notesSz cx="6858000" cy="9144000"/>
  <p:embeddedFontLst>
    <p:embeddedFont>
      <p:font typeface="UD Digi Kyokasho NK-B" panose="02020700000000000000" pitchFamily="18" charset="-128"/>
      <p:bold r:id="rId40"/>
    </p:embeddedFont>
    <p:embeddedFont>
      <p:font typeface="둘기마요_고딕" pitchFamily="2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Alice" panose="020B0600000101010101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2E1"/>
    <a:srgbClr val="EDC886"/>
    <a:srgbClr val="3C3B34"/>
    <a:srgbClr val="967D55"/>
    <a:srgbClr val="F4EADB"/>
    <a:srgbClr val="DDBC8A"/>
    <a:srgbClr val="663300"/>
    <a:srgbClr val="8D7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5026" autoAdjust="0"/>
  </p:normalViewPr>
  <p:slideViewPr>
    <p:cSldViewPr>
      <p:cViewPr>
        <p:scale>
          <a:sx n="50" d="100"/>
          <a:sy n="50" d="100"/>
        </p:scale>
        <p:origin x="125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AE5DA-DAA4-4AD3-9578-C4D5D0C5CB85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CDE4C-B7DD-4626-9AE5-CABE366AE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67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DE4C-B7DD-4626-9AE5-CABE366AE2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2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sv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5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1.svg"/><Relationship Id="rId7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1282" y="4670896"/>
            <a:ext cx="9945432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0000" dirty="0">
                <a:solidFill>
                  <a:srgbClr val="3C3B34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DOGOMI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875708" y="-2383592"/>
            <a:ext cx="4767184" cy="476718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47082" y="6159456"/>
            <a:ext cx="1079383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dirty="0">
                <a:solidFill>
                  <a:srgbClr val="967D55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Presented By Group 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2801600" y="9258300"/>
            <a:ext cx="54864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725236" y="8746101"/>
            <a:ext cx="738367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799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FRONT)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하수빈</a:t>
            </a:r>
            <a:endParaRPr lang="en-US" sz="2799" b="1" dirty="0">
              <a:solidFill>
                <a:srgbClr val="967D55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sz="2799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BACK) </a:t>
            </a:r>
            <a:r>
              <a:rPr lang="ko-KR" altLang="en-US" sz="2800" b="1" dirty="0" err="1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김병제</a:t>
            </a:r>
            <a:r>
              <a:rPr lang="en-US" altLang="ko-KR" sz="24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24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팀장</a:t>
            </a:r>
            <a:r>
              <a:rPr lang="en-US" altLang="ko-KR" sz="24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  <a:r>
              <a:rPr lang="en-US" altLang="ko-KR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이웅희</a:t>
            </a:r>
            <a:r>
              <a:rPr lang="en-US" altLang="ko-KR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윤희성</a:t>
            </a:r>
            <a:r>
              <a:rPr lang="en-US" altLang="ko-KR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홍서영</a:t>
            </a:r>
            <a:endParaRPr lang="en-US" altLang="ko-KR" sz="2799" b="1" dirty="0">
              <a:solidFill>
                <a:srgbClr val="967D55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8E8F3E71-903F-FCE8-BDE0-6857E1CAB79A}"/>
              </a:ext>
            </a:extLst>
          </p:cNvPr>
          <p:cNvGrpSpPr/>
          <p:nvPr/>
        </p:nvGrpSpPr>
        <p:grpSpPr>
          <a:xfrm>
            <a:off x="-436508" y="5796061"/>
            <a:ext cx="1800000" cy="1800000"/>
            <a:chOff x="0" y="0"/>
            <a:chExt cx="812800" cy="81280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D4B093B9-C0CA-4AFF-1997-02A315C632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DB4E1314-637B-BE44-CDA0-6DF969BA17E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64C553-B9BB-D1C8-E526-DDED8544AEB3}"/>
              </a:ext>
            </a:extLst>
          </p:cNvPr>
          <p:cNvGrpSpPr/>
          <p:nvPr/>
        </p:nvGrpSpPr>
        <p:grpSpPr>
          <a:xfrm>
            <a:off x="7864323" y="2890206"/>
            <a:ext cx="2559350" cy="1780690"/>
            <a:chOff x="7591251" y="2540612"/>
            <a:chExt cx="2559350" cy="1780690"/>
          </a:xfrm>
        </p:grpSpPr>
        <p:pic>
          <p:nvPicPr>
            <p:cNvPr id="16" name="그래픽 15" descr="개 밥그릇 단색으로 채워진">
              <a:extLst>
                <a:ext uri="{FF2B5EF4-FFF2-40B4-BE49-F238E27FC236}">
                  <a16:creationId xmlns:a16="http://schemas.microsoft.com/office/drawing/2014/main" id="{15A9154F-2C05-C2BB-3290-AB0EF2FB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43999" y="3314700"/>
              <a:ext cx="1006602" cy="1006602"/>
            </a:xfrm>
            <a:prstGeom prst="rect">
              <a:avLst/>
            </a:prstGeom>
          </p:spPr>
        </p:pic>
        <p:pic>
          <p:nvPicPr>
            <p:cNvPr id="17" name="그림 1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9A6D3EE-067B-1F4F-CE18-2DCF282E5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51" y="2540612"/>
              <a:ext cx="1552748" cy="15527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70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6066132" y="1384478"/>
            <a:ext cx="875918" cy="2012094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0503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초기과정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최종결과​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766309" y="1042454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5638800" y="2076585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최종 결과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FEBA3E-271A-8F0D-5E51-FC8477162CB3}"/>
              </a:ext>
            </a:extLst>
          </p:cNvPr>
          <p:cNvGrpSpPr/>
          <p:nvPr/>
        </p:nvGrpSpPr>
        <p:grpSpPr>
          <a:xfrm>
            <a:off x="533400" y="327097"/>
            <a:ext cx="1007595" cy="596030"/>
            <a:chOff x="2999560" y="6861068"/>
            <a:chExt cx="1007595" cy="5960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560803-7AFA-C69F-A891-8FA94D43D2AA}"/>
                </a:ext>
              </a:extLst>
            </p:cNvPr>
            <p:cNvSpPr txBox="1"/>
            <p:nvPr/>
          </p:nvSpPr>
          <p:spPr>
            <a:xfrm>
              <a:off x="3013579" y="6861068"/>
              <a:ext cx="954438" cy="568163"/>
            </a:xfrm>
            <a:custGeom>
              <a:avLst/>
              <a:gdLst/>
              <a:ahLst/>
              <a:cxnLst/>
              <a:rect l="l" t="t" r="r" b="b"/>
              <a:pathLst>
                <a:path w="954438" h="568163">
                  <a:moveTo>
                    <a:pt x="781307" y="98070"/>
                  </a:moveTo>
                  <a:lnTo>
                    <a:pt x="543934" y="362188"/>
                  </a:lnTo>
                  <a:lnTo>
                    <a:pt x="781307" y="362188"/>
                  </a:lnTo>
                  <a:close/>
                  <a:moveTo>
                    <a:pt x="834799" y="0"/>
                  </a:moveTo>
                  <a:cubicBezTo>
                    <a:pt x="846686" y="0"/>
                    <a:pt x="856716" y="3158"/>
                    <a:pt x="864889" y="9473"/>
                  </a:cubicBezTo>
                  <a:cubicBezTo>
                    <a:pt x="873061" y="15788"/>
                    <a:pt x="877519" y="25632"/>
                    <a:pt x="878262" y="39005"/>
                  </a:cubicBezTo>
                  <a:lnTo>
                    <a:pt x="878262" y="362188"/>
                  </a:lnTo>
                  <a:lnTo>
                    <a:pt x="945127" y="362188"/>
                  </a:lnTo>
                  <a:lnTo>
                    <a:pt x="954438" y="363818"/>
                  </a:lnTo>
                  <a:lnTo>
                    <a:pt x="735880" y="416795"/>
                  </a:lnTo>
                  <a:lnTo>
                    <a:pt x="514959" y="416795"/>
                  </a:lnTo>
                  <a:lnTo>
                    <a:pt x="514952" y="416794"/>
                  </a:lnTo>
                  <a:lnTo>
                    <a:pt x="512914" y="424527"/>
                  </a:lnTo>
                  <a:cubicBezTo>
                    <a:pt x="509013" y="436646"/>
                    <a:pt x="504463" y="448556"/>
                    <a:pt x="499262" y="460258"/>
                  </a:cubicBezTo>
                  <a:lnTo>
                    <a:pt x="489407" y="476539"/>
                  </a:lnTo>
                  <a:lnTo>
                    <a:pt x="384089" y="502068"/>
                  </a:lnTo>
                  <a:lnTo>
                    <a:pt x="413173" y="423203"/>
                  </a:lnTo>
                  <a:cubicBezTo>
                    <a:pt x="420045" y="390328"/>
                    <a:pt x="423481" y="352530"/>
                    <a:pt x="423481" y="309810"/>
                  </a:cubicBezTo>
                  <a:cubicBezTo>
                    <a:pt x="423481" y="224371"/>
                    <a:pt x="409736" y="158992"/>
                    <a:pt x="382247" y="113672"/>
                  </a:cubicBezTo>
                  <a:cubicBezTo>
                    <a:pt x="354758" y="68352"/>
                    <a:pt x="316125" y="45692"/>
                    <a:pt x="266347" y="45692"/>
                  </a:cubicBezTo>
                  <a:cubicBezTo>
                    <a:pt x="215084" y="45692"/>
                    <a:pt x="175707" y="68166"/>
                    <a:pt x="148218" y="113114"/>
                  </a:cubicBezTo>
                  <a:cubicBezTo>
                    <a:pt x="120729" y="158063"/>
                    <a:pt x="106984" y="223628"/>
                    <a:pt x="106984" y="309810"/>
                  </a:cubicBezTo>
                  <a:cubicBezTo>
                    <a:pt x="106984" y="395993"/>
                    <a:pt x="120729" y="461929"/>
                    <a:pt x="148218" y="507621"/>
                  </a:cubicBezTo>
                  <a:cubicBezTo>
                    <a:pt x="155090" y="519044"/>
                    <a:pt x="162706" y="529039"/>
                    <a:pt x="171064" y="537606"/>
                  </a:cubicBezTo>
                  <a:lnTo>
                    <a:pt x="186742" y="549904"/>
                  </a:lnTo>
                  <a:lnTo>
                    <a:pt x="111416" y="568163"/>
                  </a:lnTo>
                  <a:lnTo>
                    <a:pt x="66586" y="525730"/>
                  </a:lnTo>
                  <a:cubicBezTo>
                    <a:pt x="51727" y="506971"/>
                    <a:pt x="39376" y="485890"/>
                    <a:pt x="29532" y="462487"/>
                  </a:cubicBezTo>
                  <a:cubicBezTo>
                    <a:pt x="9844" y="415681"/>
                    <a:pt x="0" y="364789"/>
                    <a:pt x="0" y="309810"/>
                  </a:cubicBezTo>
                  <a:cubicBezTo>
                    <a:pt x="0" y="254089"/>
                    <a:pt x="9844" y="203197"/>
                    <a:pt x="29532" y="157134"/>
                  </a:cubicBezTo>
                  <a:cubicBezTo>
                    <a:pt x="49220" y="111071"/>
                    <a:pt x="78938" y="74110"/>
                    <a:pt x="118686" y="46249"/>
                  </a:cubicBezTo>
                  <a:cubicBezTo>
                    <a:pt x="158434" y="18388"/>
                    <a:pt x="207283" y="4458"/>
                    <a:pt x="265233" y="4458"/>
                  </a:cubicBezTo>
                  <a:cubicBezTo>
                    <a:pt x="320211" y="4458"/>
                    <a:pt x="367760" y="18574"/>
                    <a:pt x="407879" y="46806"/>
                  </a:cubicBezTo>
                  <a:cubicBezTo>
                    <a:pt x="447998" y="75038"/>
                    <a:pt x="478459" y="112557"/>
                    <a:pt x="499262" y="159363"/>
                  </a:cubicBezTo>
                  <a:cubicBezTo>
                    <a:pt x="514864" y="194467"/>
                    <a:pt x="524615" y="231452"/>
                    <a:pt x="528516" y="270318"/>
                  </a:cubicBezTo>
                  <a:lnTo>
                    <a:pt x="530282" y="306094"/>
                  </a:lnTo>
                  <a:lnTo>
                    <a:pt x="800252" y="11145"/>
                  </a:lnTo>
                  <a:cubicBezTo>
                    <a:pt x="807681" y="3715"/>
                    <a:pt x="819197" y="0"/>
                    <a:pt x="83479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71D0A30-5326-9DEA-DC64-615118F50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560" y="7206875"/>
              <a:ext cx="100759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AC5C46-A110-92D6-C424-C0B3948B890B}"/>
              </a:ext>
            </a:extLst>
          </p:cNvPr>
          <p:cNvSpPr txBox="1"/>
          <p:nvPr/>
        </p:nvSpPr>
        <p:spPr>
          <a:xfrm>
            <a:off x="1941625" y="3905763"/>
            <a:ext cx="144241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시간적 한계로 인해 애견 용품 샵 구현 불가​ 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포인트 제도 도입 불가​</a:t>
            </a:r>
          </a:p>
          <a:p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결과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1) </a:t>
            </a:r>
            <a:r>
              <a:rPr lang="ko-KR" altLang="en-US" sz="40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정보를 등록한 후 ​사용자가 원하는 조건으로 더욱 쉽게 검색해</a:t>
            </a:r>
            <a:endParaRPr lang="en-US" altLang="ko-KR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	 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요구조건과 일치하는 훈련소의 훈련을 예약할 수 있음​</a:t>
            </a:r>
          </a:p>
          <a:p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결과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2)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리뷰 작성 내용에 사용자가 이용했던 훈련소 정보가 포함되어 있어</a:t>
            </a:r>
            <a:endParaRPr lang="en-US" altLang="ko-KR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	 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해당 훈련소 정보를 필요로 하는 사용자도 다양한 정보를 얻을 수 있음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​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21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5E75231-BFF2-4D32-878D-89733F33FB29}"/>
              </a:ext>
            </a:extLst>
          </p:cNvPr>
          <p:cNvSpPr/>
          <p:nvPr/>
        </p:nvSpPr>
        <p:spPr>
          <a:xfrm>
            <a:off x="15105998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4158D0B-F96B-F9DB-F302-B3CC85C97DBF}"/>
              </a:ext>
            </a:extLst>
          </p:cNvPr>
          <p:cNvSpPr/>
          <p:nvPr/>
        </p:nvSpPr>
        <p:spPr>
          <a:xfrm>
            <a:off x="12610470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98F8B4-A5CB-2C7E-706F-E5741DF3E18B}"/>
              </a:ext>
            </a:extLst>
          </p:cNvPr>
          <p:cNvSpPr/>
          <p:nvPr/>
        </p:nvSpPr>
        <p:spPr>
          <a:xfrm>
            <a:off x="10109201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B63E419-36D6-929E-F45C-ACE23A716C55}"/>
              </a:ext>
            </a:extLst>
          </p:cNvPr>
          <p:cNvSpPr/>
          <p:nvPr/>
        </p:nvSpPr>
        <p:spPr>
          <a:xfrm>
            <a:off x="7604966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DDCCF14-058A-9992-D705-A5279ADD94C7}"/>
              </a:ext>
            </a:extLst>
          </p:cNvPr>
          <p:cNvSpPr/>
          <p:nvPr/>
        </p:nvSpPr>
        <p:spPr>
          <a:xfrm>
            <a:off x="3405224" y="5722917"/>
            <a:ext cx="3799678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AA4964C-FBD5-21E9-AD4D-67E0D91784DA}"/>
              </a:ext>
            </a:extLst>
          </p:cNvPr>
          <p:cNvSpPr/>
          <p:nvPr/>
        </p:nvSpPr>
        <p:spPr>
          <a:xfrm>
            <a:off x="909049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EB33E0E-5975-CFA1-26FA-17C468945350}"/>
              </a:ext>
            </a:extLst>
          </p:cNvPr>
          <p:cNvSpPr/>
          <p:nvPr/>
        </p:nvSpPr>
        <p:spPr>
          <a:xfrm>
            <a:off x="12786325" y="2922326"/>
            <a:ext cx="2655426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6F8C926-BFBC-8AAD-D4D0-2ACC4A4748DC}"/>
              </a:ext>
            </a:extLst>
          </p:cNvPr>
          <p:cNvSpPr/>
          <p:nvPr/>
        </p:nvSpPr>
        <p:spPr>
          <a:xfrm>
            <a:off x="9724498" y="2917796"/>
            <a:ext cx="2655426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8DB4596-5FAF-934E-E214-DC8A9FC9492E}"/>
              </a:ext>
            </a:extLst>
          </p:cNvPr>
          <p:cNvSpPr/>
          <p:nvPr/>
        </p:nvSpPr>
        <p:spPr>
          <a:xfrm>
            <a:off x="7698847" y="2931390"/>
            <a:ext cx="1619250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4E9CA6-789B-E07C-4199-E1BCD0617E16}"/>
              </a:ext>
            </a:extLst>
          </p:cNvPr>
          <p:cNvSpPr/>
          <p:nvPr/>
        </p:nvSpPr>
        <p:spPr>
          <a:xfrm>
            <a:off x="2362200" y="2931391"/>
            <a:ext cx="4930246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972508-3882-DD47-2EE6-5630ADA19807}"/>
              </a:ext>
            </a:extLst>
          </p:cNvPr>
          <p:cNvGrpSpPr/>
          <p:nvPr/>
        </p:nvGrpSpPr>
        <p:grpSpPr>
          <a:xfrm>
            <a:off x="533400" y="324726"/>
            <a:ext cx="1028855" cy="591572"/>
            <a:chOff x="4994101" y="6865526"/>
            <a:chExt cx="1028855" cy="5915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DB52F5-F476-92B5-CCD8-CEC53852B667}"/>
                </a:ext>
              </a:extLst>
            </p:cNvPr>
            <p:cNvSpPr txBox="1"/>
            <p:nvPr/>
          </p:nvSpPr>
          <p:spPr>
            <a:xfrm>
              <a:off x="5008120" y="6865526"/>
              <a:ext cx="927016" cy="563705"/>
            </a:xfrm>
            <a:custGeom>
              <a:avLst/>
              <a:gdLst/>
              <a:ahLst/>
              <a:cxnLst/>
              <a:rect l="l" t="t" r="r" b="b"/>
              <a:pathLst>
                <a:path w="927016" h="563705">
                  <a:moveTo>
                    <a:pt x="585168" y="402307"/>
                  </a:moveTo>
                  <a:cubicBezTo>
                    <a:pt x="599284" y="402307"/>
                    <a:pt x="611357" y="406022"/>
                    <a:pt x="621387" y="413452"/>
                  </a:cubicBezTo>
                  <a:cubicBezTo>
                    <a:pt x="631417" y="420881"/>
                    <a:pt x="636431" y="427196"/>
                    <a:pt x="636431" y="432397"/>
                  </a:cubicBezTo>
                  <a:lnTo>
                    <a:pt x="631090" y="437738"/>
                  </a:lnTo>
                  <a:lnTo>
                    <a:pt x="517522" y="465266"/>
                  </a:lnTo>
                  <a:lnTo>
                    <a:pt x="530004" y="428496"/>
                  </a:lnTo>
                  <a:cubicBezTo>
                    <a:pt x="543749" y="411037"/>
                    <a:pt x="562137" y="402307"/>
                    <a:pt x="585168" y="402307"/>
                  </a:cubicBezTo>
                  <a:close/>
                  <a:moveTo>
                    <a:pt x="575138" y="11144"/>
                  </a:moveTo>
                  <a:lnTo>
                    <a:pt x="881605" y="11144"/>
                  </a:lnTo>
                  <a:cubicBezTo>
                    <a:pt x="892006" y="11144"/>
                    <a:pt x="900364" y="14488"/>
                    <a:pt x="906680" y="21174"/>
                  </a:cubicBezTo>
                  <a:cubicBezTo>
                    <a:pt x="912995" y="27861"/>
                    <a:pt x="916152" y="37147"/>
                    <a:pt x="916152" y="49035"/>
                  </a:cubicBezTo>
                  <a:cubicBezTo>
                    <a:pt x="916152" y="76524"/>
                    <a:pt x="902036" y="90268"/>
                    <a:pt x="873804" y="90268"/>
                  </a:cubicBezTo>
                  <a:lnTo>
                    <a:pt x="626402" y="90268"/>
                  </a:lnTo>
                  <a:lnTo>
                    <a:pt x="602999" y="245173"/>
                  </a:lnTo>
                  <a:cubicBezTo>
                    <a:pt x="635689" y="225114"/>
                    <a:pt x="675808" y="215084"/>
                    <a:pt x="723357" y="215084"/>
                  </a:cubicBezTo>
                  <a:cubicBezTo>
                    <a:pt x="755304" y="215084"/>
                    <a:pt x="787436" y="222142"/>
                    <a:pt x="819754" y="236258"/>
                  </a:cubicBezTo>
                  <a:cubicBezTo>
                    <a:pt x="852073" y="250374"/>
                    <a:pt x="879005" y="271920"/>
                    <a:pt x="900550" y="300895"/>
                  </a:cubicBezTo>
                  <a:cubicBezTo>
                    <a:pt x="911323" y="315382"/>
                    <a:pt x="919403" y="331634"/>
                    <a:pt x="924789" y="349651"/>
                  </a:cubicBezTo>
                  <a:lnTo>
                    <a:pt x="927016" y="366007"/>
                  </a:lnTo>
                  <a:lnTo>
                    <a:pt x="822813" y="391265"/>
                  </a:lnTo>
                  <a:lnTo>
                    <a:pt x="818083" y="355362"/>
                  </a:lnTo>
                  <a:cubicBezTo>
                    <a:pt x="812882" y="337439"/>
                    <a:pt x="805081" y="321326"/>
                    <a:pt x="794680" y="307024"/>
                  </a:cubicBezTo>
                  <a:cubicBezTo>
                    <a:pt x="773877" y="278420"/>
                    <a:pt x="741559" y="264119"/>
                    <a:pt x="697725" y="264119"/>
                  </a:cubicBezTo>
                  <a:cubicBezTo>
                    <a:pt x="677665" y="264119"/>
                    <a:pt x="660392" y="267276"/>
                    <a:pt x="645904" y="273591"/>
                  </a:cubicBezTo>
                  <a:cubicBezTo>
                    <a:pt x="631417" y="279906"/>
                    <a:pt x="616000" y="289008"/>
                    <a:pt x="599655" y="300895"/>
                  </a:cubicBezTo>
                  <a:cubicBezTo>
                    <a:pt x="589997" y="307581"/>
                    <a:pt x="582010" y="312596"/>
                    <a:pt x="575695" y="315939"/>
                  </a:cubicBezTo>
                  <a:cubicBezTo>
                    <a:pt x="569380" y="319283"/>
                    <a:pt x="563251" y="320954"/>
                    <a:pt x="557307" y="320954"/>
                  </a:cubicBezTo>
                  <a:cubicBezTo>
                    <a:pt x="545420" y="320954"/>
                    <a:pt x="539477" y="310553"/>
                    <a:pt x="539477" y="289750"/>
                  </a:cubicBezTo>
                  <a:lnTo>
                    <a:pt x="540591" y="276377"/>
                  </a:ln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6"/>
                    <a:pt x="162706" y="524581"/>
                    <a:pt x="171064" y="533148"/>
                  </a:cubicBezTo>
                  <a:lnTo>
                    <a:pt x="186742" y="545446"/>
                  </a:lnTo>
                  <a:lnTo>
                    <a:pt x="111416" y="563705"/>
                  </a:lnTo>
                  <a:lnTo>
                    <a:pt x="66587" y="521272"/>
                  </a:lnTo>
                  <a:cubicBezTo>
                    <a:pt x="51728" y="502513"/>
                    <a:pt x="39376" y="481431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2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892E17B-5162-7C19-4E98-625424998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4101" y="7206875"/>
              <a:ext cx="102885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33ED72FA-59A3-3F08-298F-89129DBC66C5}"/>
              </a:ext>
            </a:extLst>
          </p:cNvPr>
          <p:cNvSpPr/>
          <p:nvPr/>
        </p:nvSpPr>
        <p:spPr>
          <a:xfrm>
            <a:off x="337394" y="1929704"/>
            <a:ext cx="518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A21E5-608D-75C7-968A-E2368C056AC9}"/>
              </a:ext>
            </a:extLst>
          </p:cNvPr>
          <p:cNvSpPr txBox="1"/>
          <p:nvPr/>
        </p:nvSpPr>
        <p:spPr>
          <a:xfrm>
            <a:off x="997630" y="797946"/>
            <a:ext cx="291778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개발 환경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077CD4-2A10-BB7F-C60F-C51B9BFB9532}"/>
              </a:ext>
            </a:extLst>
          </p:cNvPr>
          <p:cNvGrpSpPr/>
          <p:nvPr/>
        </p:nvGrpSpPr>
        <p:grpSpPr>
          <a:xfrm rot="21432962">
            <a:off x="4004063" y="1035602"/>
            <a:ext cx="509505" cy="536727"/>
            <a:chOff x="6502491" y="1637683"/>
            <a:chExt cx="390299" cy="430464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C2D7D90-4A32-C2A2-A886-6E403DAA5812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8D05BE2-B8D7-CC2B-02DF-772A8467F6AD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95D949B-CAA5-F5B7-202C-4FDA41C586CC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127EF37-C5F4-0E69-8D52-A21229106BC1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FAD9264-2C1D-2601-2450-C4ADA8DD5E70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AutoShape 9">
            <a:extLst>
              <a:ext uri="{FF2B5EF4-FFF2-40B4-BE49-F238E27FC236}">
                <a16:creationId xmlns:a16="http://schemas.microsoft.com/office/drawing/2014/main" id="{1546D76B-8E3E-DE31-86CA-99FD77F9D0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4576" y="43743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856044E-08E2-2C32-9DA8-B8C995AAF677}"/>
              </a:ext>
            </a:extLst>
          </p:cNvPr>
          <p:cNvGrpSpPr/>
          <p:nvPr/>
        </p:nvGrpSpPr>
        <p:grpSpPr>
          <a:xfrm>
            <a:off x="2522048" y="3236566"/>
            <a:ext cx="4636205" cy="1839362"/>
            <a:chOff x="2217248" y="3070642"/>
            <a:chExt cx="4636205" cy="1839362"/>
          </a:xfrm>
        </p:grpSpPr>
        <p:pic>
          <p:nvPicPr>
            <p:cNvPr id="1030" name="Picture 6" descr="디자인이(가) 표시된 사진&#10;&#10;자동 생성된 설명">
              <a:extLst>
                <a:ext uri="{FF2B5EF4-FFF2-40B4-BE49-F238E27FC236}">
                  <a16:creationId xmlns:a16="http://schemas.microsoft.com/office/drawing/2014/main" id="{8E2B0EFC-A24E-FB16-620A-6490EB6A6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926" y="3070642"/>
              <a:ext cx="2228850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7DA27D-4015-1C88-2212-F0886480F498}"/>
                </a:ext>
              </a:extLst>
            </p:cNvPr>
            <p:cNvSpPr txBox="1"/>
            <p:nvPr/>
          </p:nvSpPr>
          <p:spPr>
            <a:xfrm>
              <a:off x="2217248" y="4325229"/>
              <a:ext cx="46362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HTML &amp; CSS &amp; JavaScript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79EB11D-C43B-93A2-107F-2BD7AD458113}"/>
              </a:ext>
            </a:extLst>
          </p:cNvPr>
          <p:cNvGrpSpPr/>
          <p:nvPr/>
        </p:nvGrpSpPr>
        <p:grpSpPr>
          <a:xfrm>
            <a:off x="1276086" y="6072271"/>
            <a:ext cx="1394934" cy="1925591"/>
            <a:chOff x="1351790" y="5906347"/>
            <a:chExt cx="1394934" cy="1925591"/>
          </a:xfrm>
        </p:grpSpPr>
        <p:pic>
          <p:nvPicPr>
            <p:cNvPr id="1031" name="Picture 7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7820A660-DF3E-9AF1-3489-3B4957935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062" y="5906347"/>
              <a:ext cx="98107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2E29D9-7014-0B06-9897-D5639D166FE6}"/>
                </a:ext>
              </a:extLst>
            </p:cNvPr>
            <p:cNvSpPr txBox="1"/>
            <p:nvPr/>
          </p:nvSpPr>
          <p:spPr>
            <a:xfrm>
              <a:off x="1351790" y="7247163"/>
              <a:ext cx="13949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IntelliJ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C5CF069-07BC-EA27-F2C8-0B490855BE5E}"/>
              </a:ext>
            </a:extLst>
          </p:cNvPr>
          <p:cNvGrpSpPr/>
          <p:nvPr/>
        </p:nvGrpSpPr>
        <p:grpSpPr>
          <a:xfrm>
            <a:off x="3513276" y="6073158"/>
            <a:ext cx="3483646" cy="1880997"/>
            <a:chOff x="3129234" y="5950941"/>
            <a:chExt cx="3483646" cy="1880997"/>
          </a:xfrm>
        </p:grpSpPr>
        <p:pic>
          <p:nvPicPr>
            <p:cNvPr id="1032" name="Picture 8" descr="그래픽, 상징, 로고, 스크린샷이(가) 표시된 사진&#10;&#10;자동 생성된 설명">
              <a:extLst>
                <a:ext uri="{FF2B5EF4-FFF2-40B4-BE49-F238E27FC236}">
                  <a16:creationId xmlns:a16="http://schemas.microsoft.com/office/drawing/2014/main" id="{D87E5743-7652-C439-96CB-CD60747FE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125" y="5950941"/>
              <a:ext cx="1905000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B2C4C-CF4F-C6D5-99E8-468016A30FFB}"/>
                </a:ext>
              </a:extLst>
            </p:cNvPr>
            <p:cNvSpPr txBox="1"/>
            <p:nvPr/>
          </p:nvSpPr>
          <p:spPr>
            <a:xfrm>
              <a:off x="3129234" y="7247163"/>
              <a:ext cx="34836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Visual Studio Code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E8C6A60-81D3-6C29-CFEF-548C03CE195E}"/>
              </a:ext>
            </a:extLst>
          </p:cNvPr>
          <p:cNvGrpSpPr/>
          <p:nvPr/>
        </p:nvGrpSpPr>
        <p:grpSpPr>
          <a:xfrm>
            <a:off x="7214633" y="2990494"/>
            <a:ext cx="2600325" cy="2082989"/>
            <a:chOff x="6705600" y="2827015"/>
            <a:chExt cx="2600325" cy="2082989"/>
          </a:xfrm>
        </p:grpSpPr>
        <p:pic>
          <p:nvPicPr>
            <p:cNvPr id="1034" name="Picture 10" descr="그래픽, 그래픽 디자인, 폰트, 디자인이(가) 표시된 사진&#10;&#10;자동 생성된 설명">
              <a:extLst>
                <a:ext uri="{FF2B5EF4-FFF2-40B4-BE49-F238E27FC236}">
                  <a16:creationId xmlns:a16="http://schemas.microsoft.com/office/drawing/2014/main" id="{E071AD57-36B7-E4CE-6278-5E68DC323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2827015"/>
              <a:ext cx="2600325" cy="149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B35FD8-1125-EEA0-8806-5D3D98025FFA}"/>
                </a:ext>
              </a:extLst>
            </p:cNvPr>
            <p:cNvSpPr txBox="1"/>
            <p:nvPr/>
          </p:nvSpPr>
          <p:spPr>
            <a:xfrm>
              <a:off x="7523097" y="4325229"/>
              <a:ext cx="965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Java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F236D4-A047-4EFB-3F6A-2DCAF82FBECC}"/>
              </a:ext>
            </a:extLst>
          </p:cNvPr>
          <p:cNvGrpSpPr/>
          <p:nvPr/>
        </p:nvGrpSpPr>
        <p:grpSpPr>
          <a:xfrm>
            <a:off x="7847426" y="6005595"/>
            <a:ext cx="1619250" cy="1992267"/>
            <a:chOff x="7064663" y="5839671"/>
            <a:chExt cx="1619250" cy="1992267"/>
          </a:xfrm>
        </p:grpSpPr>
        <p:pic>
          <p:nvPicPr>
            <p:cNvPr id="1037" name="Picture 13" descr="그래픽, 그래픽 디자인, 로고, 폰트이(가) 표시된 사진&#10;&#10;자동 생성된 설명">
              <a:extLst>
                <a:ext uri="{FF2B5EF4-FFF2-40B4-BE49-F238E27FC236}">
                  <a16:creationId xmlns:a16="http://schemas.microsoft.com/office/drawing/2014/main" id="{D763E57F-CA90-21F0-7DB0-E9F64B34E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663" y="5839671"/>
              <a:ext cx="1619250" cy="1133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62FE4-1F22-A0E0-1D8E-F70C9B6E7F41}"/>
                </a:ext>
              </a:extLst>
            </p:cNvPr>
            <p:cNvSpPr txBox="1"/>
            <p:nvPr/>
          </p:nvSpPr>
          <p:spPr>
            <a:xfrm>
              <a:off x="7219302" y="7247163"/>
              <a:ext cx="1309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Spring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B0280FC-FEEB-08D9-1E60-191D3851666E}"/>
              </a:ext>
            </a:extLst>
          </p:cNvPr>
          <p:cNvGrpSpPr/>
          <p:nvPr/>
        </p:nvGrpSpPr>
        <p:grpSpPr>
          <a:xfrm>
            <a:off x="12829117" y="5722917"/>
            <a:ext cx="1666875" cy="2263730"/>
            <a:chOff x="12347709" y="5556993"/>
            <a:chExt cx="1666875" cy="2263730"/>
          </a:xfrm>
        </p:grpSpPr>
        <p:pic>
          <p:nvPicPr>
            <p:cNvPr id="1038" name="Picture 14" descr="클립아트, 그래픽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CE442C75-BD16-C4AC-BF63-6149468C6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709" y="5556993"/>
              <a:ext cx="1666875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8F4550-CA43-9BCF-E301-C3145DB16076}"/>
                </a:ext>
              </a:extLst>
            </p:cNvPr>
            <p:cNvSpPr txBox="1"/>
            <p:nvPr/>
          </p:nvSpPr>
          <p:spPr>
            <a:xfrm>
              <a:off x="12405935" y="7235948"/>
              <a:ext cx="15504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err="1">
                  <a:latin typeface="둘기마요_고딕" pitchFamily="2" charset="-127"/>
                  <a:ea typeface="둘기마요_고딕" pitchFamily="2" charset="-127"/>
                </a:rPr>
                <a:t>Mybatis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317BA93-0127-728D-794A-B89E4607993A}"/>
              </a:ext>
            </a:extLst>
          </p:cNvPr>
          <p:cNvGrpSpPr/>
          <p:nvPr/>
        </p:nvGrpSpPr>
        <p:grpSpPr>
          <a:xfrm>
            <a:off x="13123438" y="3267901"/>
            <a:ext cx="1981200" cy="1808027"/>
            <a:chOff x="12860029" y="3101977"/>
            <a:chExt cx="1981200" cy="1808027"/>
          </a:xfrm>
        </p:grpSpPr>
        <p:pic>
          <p:nvPicPr>
            <p:cNvPr id="1035" name="Picture 11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58E377-5D6E-7802-FC55-51FAAD3CC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0029" y="3101977"/>
              <a:ext cx="19812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4F79A2-98FF-AA39-0E52-4E5241B56F8A}"/>
                </a:ext>
              </a:extLst>
            </p:cNvPr>
            <p:cNvSpPr txBox="1"/>
            <p:nvPr/>
          </p:nvSpPr>
          <p:spPr>
            <a:xfrm>
              <a:off x="13343120" y="4325229"/>
              <a:ext cx="1015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AJAX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BEC630F-B27B-2F9C-CCD3-10DFFF2BADAD}"/>
              </a:ext>
            </a:extLst>
          </p:cNvPr>
          <p:cNvGrpSpPr/>
          <p:nvPr/>
        </p:nvGrpSpPr>
        <p:grpSpPr>
          <a:xfrm>
            <a:off x="15319883" y="6191332"/>
            <a:ext cx="1676400" cy="1806530"/>
            <a:chOff x="15082629" y="6025408"/>
            <a:chExt cx="1676400" cy="1806530"/>
          </a:xfrm>
        </p:grpSpPr>
        <p:pic>
          <p:nvPicPr>
            <p:cNvPr id="1039" name="Picture 15" descr="클립아트, 고양이, 만화 영화이(가) 표시된 사진&#10;&#10;자동 생성된 설명">
              <a:extLst>
                <a:ext uri="{FF2B5EF4-FFF2-40B4-BE49-F238E27FC236}">
                  <a16:creationId xmlns:a16="http://schemas.microsoft.com/office/drawing/2014/main" id="{5B027D75-C1C2-0134-E5C7-64491A158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2629" y="6025408"/>
              <a:ext cx="16764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EB1522-AD5E-4355-1BFD-0488B1023E27}"/>
                </a:ext>
              </a:extLst>
            </p:cNvPr>
            <p:cNvSpPr txBox="1"/>
            <p:nvPr/>
          </p:nvSpPr>
          <p:spPr>
            <a:xfrm>
              <a:off x="15163249" y="7247163"/>
              <a:ext cx="15151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err="1">
                  <a:latin typeface="둘기마요_고딕" pitchFamily="2" charset="-127"/>
                  <a:ea typeface="둘기마요_고딕" pitchFamily="2" charset="-127"/>
                </a:rPr>
                <a:t>TomCat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CA4BDC-E6AC-A131-F331-2A902944E23C}"/>
              </a:ext>
            </a:extLst>
          </p:cNvPr>
          <p:cNvGrpSpPr/>
          <p:nvPr/>
        </p:nvGrpSpPr>
        <p:grpSpPr>
          <a:xfrm>
            <a:off x="10270272" y="6004946"/>
            <a:ext cx="1790700" cy="1982977"/>
            <a:chOff x="9552784" y="5839022"/>
            <a:chExt cx="1790700" cy="1982977"/>
          </a:xfrm>
        </p:grpSpPr>
        <p:pic>
          <p:nvPicPr>
            <p:cNvPr id="11" name="그림 10" descr="그래픽, 폰트, 로고, 텍스트이(가) 표시된 사진&#10;&#10;자동 생성된 설명">
              <a:extLst>
                <a:ext uri="{FF2B5EF4-FFF2-40B4-BE49-F238E27FC236}">
                  <a16:creationId xmlns:a16="http://schemas.microsoft.com/office/drawing/2014/main" id="{3485DC20-D003-CA9C-58FE-000929DF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784" y="5839022"/>
              <a:ext cx="1790700" cy="1295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B665BF-14DD-B486-526B-EB85A9C3A94C}"/>
                </a:ext>
              </a:extLst>
            </p:cNvPr>
            <p:cNvSpPr txBox="1"/>
            <p:nvPr/>
          </p:nvSpPr>
          <p:spPr>
            <a:xfrm>
              <a:off x="9776129" y="7237224"/>
              <a:ext cx="1343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MySQL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8F348F4-05D5-7973-1329-2F4895498E19}"/>
              </a:ext>
            </a:extLst>
          </p:cNvPr>
          <p:cNvGrpSpPr/>
          <p:nvPr/>
        </p:nvGrpSpPr>
        <p:grpSpPr>
          <a:xfrm>
            <a:off x="9798483" y="3222173"/>
            <a:ext cx="2419350" cy="1853755"/>
            <a:chOff x="9461089" y="3056249"/>
            <a:chExt cx="2419350" cy="1853755"/>
          </a:xfrm>
        </p:grpSpPr>
        <p:pic>
          <p:nvPicPr>
            <p:cNvPr id="1036" name="Picture 12" descr="그래픽, 폰트, 로고, 텍스트이(가) 표시된 사진&#10;&#10;자동 생성된 설명">
              <a:extLst>
                <a:ext uri="{FF2B5EF4-FFF2-40B4-BE49-F238E27FC236}">
                  <a16:creationId xmlns:a16="http://schemas.microsoft.com/office/drawing/2014/main" id="{B2EE68A7-9050-F1F3-7A58-6D5420637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1089" y="3056249"/>
              <a:ext cx="241935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C827CE-52E4-D367-3724-FB218AA73E74}"/>
                </a:ext>
              </a:extLst>
            </p:cNvPr>
            <p:cNvSpPr txBox="1"/>
            <p:nvPr/>
          </p:nvSpPr>
          <p:spPr>
            <a:xfrm>
              <a:off x="9996542" y="4325229"/>
              <a:ext cx="13484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jQuery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84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5D087D7-148F-B95A-9BE5-7784A1A824F9}"/>
              </a:ext>
            </a:extLst>
          </p:cNvPr>
          <p:cNvGrpSpPr/>
          <p:nvPr/>
        </p:nvGrpSpPr>
        <p:grpSpPr>
          <a:xfrm>
            <a:off x="533400" y="324630"/>
            <a:ext cx="1038387" cy="594916"/>
            <a:chOff x="7187873" y="6862182"/>
            <a:chExt cx="1038387" cy="594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591336-C8BE-C2EC-735B-A6A8EA0EDC8D}"/>
                </a:ext>
              </a:extLst>
            </p:cNvPr>
            <p:cNvSpPr txBox="1"/>
            <p:nvPr/>
          </p:nvSpPr>
          <p:spPr>
            <a:xfrm>
              <a:off x="7201893" y="6862182"/>
              <a:ext cx="967687" cy="567048"/>
            </a:xfrm>
            <a:custGeom>
              <a:avLst/>
              <a:gdLst/>
              <a:ahLst/>
              <a:cxnLst/>
              <a:rect l="l" t="t" r="r" b="b"/>
              <a:pathLst>
                <a:path w="967687" h="567048">
                  <a:moveTo>
                    <a:pt x="880491" y="0"/>
                  </a:moveTo>
                  <a:cubicBezTo>
                    <a:pt x="895350" y="0"/>
                    <a:pt x="902779" y="6686"/>
                    <a:pt x="902779" y="20059"/>
                  </a:cubicBezTo>
                  <a:cubicBezTo>
                    <a:pt x="902779" y="31947"/>
                    <a:pt x="896093" y="39748"/>
                    <a:pt x="882719" y="43462"/>
                  </a:cubicBezTo>
                  <a:cubicBezTo>
                    <a:pt x="746760" y="85810"/>
                    <a:pt x="665778" y="161963"/>
                    <a:pt x="639775" y="271919"/>
                  </a:cubicBezTo>
                  <a:cubicBezTo>
                    <a:pt x="664292" y="255575"/>
                    <a:pt x="688624" y="244059"/>
                    <a:pt x="712770" y="237372"/>
                  </a:cubicBezTo>
                  <a:cubicBezTo>
                    <a:pt x="736915" y="230686"/>
                    <a:pt x="761990" y="227342"/>
                    <a:pt x="787993" y="227342"/>
                  </a:cubicBezTo>
                  <a:cubicBezTo>
                    <a:pt x="823655" y="227342"/>
                    <a:pt x="856345" y="235329"/>
                    <a:pt x="886063" y="251303"/>
                  </a:cubicBezTo>
                  <a:cubicBezTo>
                    <a:pt x="915781" y="267276"/>
                    <a:pt x="939184" y="289193"/>
                    <a:pt x="956271" y="317054"/>
                  </a:cubicBezTo>
                  <a:lnTo>
                    <a:pt x="967687" y="359491"/>
                  </a:lnTo>
                  <a:lnTo>
                    <a:pt x="869228" y="383357"/>
                  </a:lnTo>
                  <a:lnTo>
                    <a:pt x="866282" y="363163"/>
                  </a:lnTo>
                  <a:cubicBezTo>
                    <a:pt x="860524" y="345611"/>
                    <a:pt x="851887" y="330241"/>
                    <a:pt x="840371" y="317054"/>
                  </a:cubicBezTo>
                  <a:cubicBezTo>
                    <a:pt x="817340" y="290679"/>
                    <a:pt x="787250" y="277492"/>
                    <a:pt x="750103" y="277492"/>
                  </a:cubicBezTo>
                  <a:cubicBezTo>
                    <a:pt x="731529" y="277492"/>
                    <a:pt x="712212" y="282135"/>
                    <a:pt x="692153" y="291422"/>
                  </a:cubicBezTo>
                  <a:cubicBezTo>
                    <a:pt x="672093" y="300709"/>
                    <a:pt x="653148" y="313153"/>
                    <a:pt x="635317" y="328755"/>
                  </a:cubicBezTo>
                  <a:cubicBezTo>
                    <a:pt x="630859" y="346586"/>
                    <a:pt x="628631" y="361073"/>
                    <a:pt x="628631" y="372218"/>
                  </a:cubicBezTo>
                  <a:lnTo>
                    <a:pt x="637156" y="439610"/>
                  </a:lnTo>
                  <a:lnTo>
                    <a:pt x="537143" y="463853"/>
                  </a:lnTo>
                  <a:lnTo>
                    <a:pt x="525581" y="424944"/>
                  </a:lnTo>
                  <a:lnTo>
                    <a:pt x="522733" y="385981"/>
                  </a:lnTo>
                  <a:lnTo>
                    <a:pt x="522665" y="386427"/>
                  </a:lnTo>
                  <a:cubicBezTo>
                    <a:pt x="517464" y="411501"/>
                    <a:pt x="509663" y="435740"/>
                    <a:pt x="499262" y="459143"/>
                  </a:cubicBezTo>
                  <a:lnTo>
                    <a:pt x="489408" y="475424"/>
                  </a:lnTo>
                  <a:lnTo>
                    <a:pt x="384090" y="500953"/>
                  </a:lnTo>
                  <a:lnTo>
                    <a:pt x="413173" y="422088"/>
                  </a:lnTo>
                  <a:cubicBezTo>
                    <a:pt x="420045" y="389213"/>
                    <a:pt x="423481" y="351415"/>
                    <a:pt x="423481" y="308695"/>
                  </a:cubicBezTo>
                  <a:cubicBezTo>
                    <a:pt x="423481" y="223256"/>
                    <a:pt x="409737" y="157877"/>
                    <a:pt x="382247" y="112557"/>
                  </a:cubicBezTo>
                  <a:cubicBezTo>
                    <a:pt x="354758" y="67237"/>
                    <a:pt x="316125" y="44577"/>
                    <a:pt x="266347" y="44577"/>
                  </a:cubicBezTo>
                  <a:cubicBezTo>
                    <a:pt x="215084" y="44577"/>
                    <a:pt x="175707" y="67051"/>
                    <a:pt x="148218" y="111999"/>
                  </a:cubicBezTo>
                  <a:cubicBezTo>
                    <a:pt x="120729" y="156948"/>
                    <a:pt x="106984" y="222513"/>
                    <a:pt x="106984" y="308695"/>
                  </a:cubicBezTo>
                  <a:cubicBezTo>
                    <a:pt x="106984" y="394878"/>
                    <a:pt x="120729" y="460814"/>
                    <a:pt x="148218" y="506506"/>
                  </a:cubicBezTo>
                  <a:cubicBezTo>
                    <a:pt x="155091" y="517929"/>
                    <a:pt x="162706" y="527924"/>
                    <a:pt x="171064" y="536491"/>
                  </a:cubicBezTo>
                  <a:lnTo>
                    <a:pt x="186742" y="548789"/>
                  </a:lnTo>
                  <a:lnTo>
                    <a:pt x="111416" y="567048"/>
                  </a:lnTo>
                  <a:lnTo>
                    <a:pt x="66587" y="524615"/>
                  </a:lnTo>
                  <a:cubicBezTo>
                    <a:pt x="51728" y="505856"/>
                    <a:pt x="39376" y="484775"/>
                    <a:pt x="29532" y="461372"/>
                  </a:cubicBezTo>
                  <a:cubicBezTo>
                    <a:pt x="9844" y="414566"/>
                    <a:pt x="0" y="363674"/>
                    <a:pt x="0" y="308695"/>
                  </a:cubicBezTo>
                  <a:cubicBezTo>
                    <a:pt x="0" y="252974"/>
                    <a:pt x="9844" y="202082"/>
                    <a:pt x="29532" y="156019"/>
                  </a:cubicBezTo>
                  <a:cubicBezTo>
                    <a:pt x="49220" y="109956"/>
                    <a:pt x="78938" y="72995"/>
                    <a:pt x="118686" y="45134"/>
                  </a:cubicBezTo>
                  <a:cubicBezTo>
                    <a:pt x="158434" y="17273"/>
                    <a:pt x="207283" y="3343"/>
                    <a:pt x="265233" y="3343"/>
                  </a:cubicBezTo>
                  <a:cubicBezTo>
                    <a:pt x="320211" y="3343"/>
                    <a:pt x="367760" y="17459"/>
                    <a:pt x="407879" y="45691"/>
                  </a:cubicBezTo>
                  <a:cubicBezTo>
                    <a:pt x="447998" y="73923"/>
                    <a:pt x="478459" y="111442"/>
                    <a:pt x="499262" y="158248"/>
                  </a:cubicBezTo>
                  <a:cubicBezTo>
                    <a:pt x="514864" y="193352"/>
                    <a:pt x="524615" y="230337"/>
                    <a:pt x="528516" y="269203"/>
                  </a:cubicBezTo>
                  <a:lnTo>
                    <a:pt x="529893" y="297099"/>
                  </a:lnTo>
                  <a:lnTo>
                    <a:pt x="532372" y="283899"/>
                  </a:lnTo>
                  <a:cubicBezTo>
                    <a:pt x="539523" y="255853"/>
                    <a:pt x="550249" y="228828"/>
                    <a:pt x="564551" y="202825"/>
                  </a:cubicBezTo>
                  <a:cubicBezTo>
                    <a:pt x="593155" y="150819"/>
                    <a:pt x="633460" y="107170"/>
                    <a:pt x="685466" y="71880"/>
                  </a:cubicBezTo>
                  <a:cubicBezTo>
                    <a:pt x="737473" y="36590"/>
                    <a:pt x="796909" y="13001"/>
                    <a:pt x="863774" y="1114"/>
                  </a:cubicBezTo>
                  <a:cubicBezTo>
                    <a:pt x="867489" y="371"/>
                    <a:pt x="873061" y="0"/>
                    <a:pt x="88049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0DBF0CA-FDA0-7B69-322A-E5105D240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73" y="7206875"/>
              <a:ext cx="1038387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70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5978289" y="1310652"/>
            <a:ext cx="875918" cy="2164495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7075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647173" y="1042453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5567299" y="2076586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CA7CA3-625C-2BAC-65E6-9FF449F64767}"/>
              </a:ext>
            </a:extLst>
          </p:cNvPr>
          <p:cNvSpPr/>
          <p:nvPr/>
        </p:nvSpPr>
        <p:spPr>
          <a:xfrm>
            <a:off x="647700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 descr="개, 포유류, 그림, 클립아트이(가) 표시된 사진&#10;&#10;자동 생성된 설명">
            <a:extLst>
              <a:ext uri="{FF2B5EF4-FFF2-40B4-BE49-F238E27FC236}">
                <a16:creationId xmlns:a16="http://schemas.microsoft.com/office/drawing/2014/main" id="{36DA762F-B0D7-2E6A-8299-6BB6F843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43" y="2600660"/>
            <a:ext cx="1163444" cy="16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AA3F9B-7FC5-A46F-5FAD-7556AD572439}"/>
              </a:ext>
            </a:extLst>
          </p:cNvPr>
          <p:cNvSpPr/>
          <p:nvPr/>
        </p:nvSpPr>
        <p:spPr>
          <a:xfrm>
            <a:off x="4076700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만화 영화, 클립아트, 예술이(가) 표시된 사진&#10;&#10;자동 생성된 설명">
            <a:extLst>
              <a:ext uri="{FF2B5EF4-FFF2-40B4-BE49-F238E27FC236}">
                <a16:creationId xmlns:a16="http://schemas.microsoft.com/office/drawing/2014/main" id="{0EB004C3-DC9D-FF26-FE98-DAE433CD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80" y="2970109"/>
            <a:ext cx="1561056" cy="12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76EF5C7-06A6-7BE0-FFE6-111DD69D91AD}"/>
              </a:ext>
            </a:extLst>
          </p:cNvPr>
          <p:cNvSpPr/>
          <p:nvPr/>
        </p:nvSpPr>
        <p:spPr>
          <a:xfrm>
            <a:off x="7505700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7" name="Picture 9" descr="클립아트, 예술이(가) 표시된 사진&#10;&#10;자동 생성된 설명">
            <a:extLst>
              <a:ext uri="{FF2B5EF4-FFF2-40B4-BE49-F238E27FC236}">
                <a16:creationId xmlns:a16="http://schemas.microsoft.com/office/drawing/2014/main" id="{7B13378C-67DD-D29C-FFF3-0A455682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58" y="3005559"/>
            <a:ext cx="1403015" cy="11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DC4515-CA7D-2266-690B-1748CF6C288B}"/>
              </a:ext>
            </a:extLst>
          </p:cNvPr>
          <p:cNvSpPr/>
          <p:nvPr/>
        </p:nvSpPr>
        <p:spPr>
          <a:xfrm>
            <a:off x="10948371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만화 영화, 클립아트, 포유류, 일러스트레이션이(가) 표시된 사진&#10;&#10;자동 생성된 설명">
            <a:extLst>
              <a:ext uri="{FF2B5EF4-FFF2-40B4-BE49-F238E27FC236}">
                <a16:creationId xmlns:a16="http://schemas.microsoft.com/office/drawing/2014/main" id="{A20A904D-EC84-4BA8-866C-A7E1757D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534" y="3041703"/>
            <a:ext cx="1101840" cy="11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95B0D4B-833B-CD59-A9CA-5757125286E2}"/>
              </a:ext>
            </a:extLst>
          </p:cNvPr>
          <p:cNvSpPr/>
          <p:nvPr/>
        </p:nvSpPr>
        <p:spPr>
          <a:xfrm>
            <a:off x="14377371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Picture 11" descr="스케치, 포유류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7583A9C6-2B86-B989-81F1-FFFA50E9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916" y="2917728"/>
            <a:ext cx="1101840" cy="136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">
            <a:extLst>
              <a:ext uri="{FF2B5EF4-FFF2-40B4-BE49-F238E27FC236}">
                <a16:creationId xmlns:a16="http://schemas.microsoft.com/office/drawing/2014/main" id="{10B4FB88-2697-DB26-4DE3-19234E8B1C46}"/>
              </a:ext>
            </a:extLst>
          </p:cNvPr>
          <p:cNvSpPr txBox="1"/>
          <p:nvPr/>
        </p:nvSpPr>
        <p:spPr>
          <a:xfrm>
            <a:off x="1087922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김병제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(</a:t>
            </a:r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팀장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)</a:t>
            </a:r>
            <a:endParaRPr lang="ko-KR" altLang="en-US" sz="3000" b="1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ED8C0BB3-A493-70CE-2DED-5D692A9D0742}"/>
              </a:ext>
            </a:extLst>
          </p:cNvPr>
          <p:cNvSpPr txBox="1"/>
          <p:nvPr/>
        </p:nvSpPr>
        <p:spPr>
          <a:xfrm>
            <a:off x="4512566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이웅희</a:t>
            </a: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9E0C18A-76E6-2026-3E55-4C1011355DF1}"/>
              </a:ext>
            </a:extLst>
          </p:cNvPr>
          <p:cNvSpPr txBox="1"/>
          <p:nvPr/>
        </p:nvSpPr>
        <p:spPr>
          <a:xfrm>
            <a:off x="7945922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윤희성</a:t>
            </a: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CFB9847B-95D8-78C9-ECE8-DF28B14CCE72}"/>
              </a:ext>
            </a:extLst>
          </p:cNvPr>
          <p:cNvSpPr txBox="1"/>
          <p:nvPr/>
        </p:nvSpPr>
        <p:spPr>
          <a:xfrm>
            <a:off x="11392950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홍서영</a:t>
            </a: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004058CF-DBE9-0060-FE3B-9C88FAA60D6B}"/>
              </a:ext>
            </a:extLst>
          </p:cNvPr>
          <p:cNvSpPr txBox="1"/>
          <p:nvPr/>
        </p:nvSpPr>
        <p:spPr>
          <a:xfrm>
            <a:off x="14817593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하수빈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78318B6-96C8-4DAF-27E6-65A18F940B56}"/>
              </a:ext>
            </a:extLst>
          </p:cNvPr>
          <p:cNvGrpSpPr/>
          <p:nvPr/>
        </p:nvGrpSpPr>
        <p:grpSpPr>
          <a:xfrm>
            <a:off x="2209800" y="9244341"/>
            <a:ext cx="10366936" cy="801647"/>
            <a:chOff x="2209799" y="7807034"/>
            <a:chExt cx="10366937" cy="801647"/>
          </a:xfrm>
        </p:grpSpPr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CF01C324-1718-BE99-25C3-793EB60C670E}"/>
                </a:ext>
              </a:extLst>
            </p:cNvPr>
            <p:cNvSpPr/>
            <p:nvPr/>
          </p:nvSpPr>
          <p:spPr>
            <a:xfrm rot="16200000">
              <a:off x="7145618" y="2871215"/>
              <a:ext cx="495300" cy="10366937"/>
            </a:xfrm>
            <a:prstGeom prst="leftBracket">
              <a:avLst/>
            </a:prstGeom>
            <a:ln w="38100">
              <a:solidFill>
                <a:srgbClr val="967D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1">
              <a:extLst>
                <a:ext uri="{FF2B5EF4-FFF2-40B4-BE49-F238E27FC236}">
                  <a16:creationId xmlns:a16="http://schemas.microsoft.com/office/drawing/2014/main" id="{94BF36DC-A03F-7931-1DA5-C270724BEF6C}"/>
                </a:ext>
              </a:extLst>
            </p:cNvPr>
            <p:cNvSpPr txBox="1"/>
            <p:nvPr/>
          </p:nvSpPr>
          <p:spPr>
            <a:xfrm>
              <a:off x="6892977" y="8054683"/>
              <a:ext cx="1052945" cy="553998"/>
            </a:xfrm>
            <a:prstGeom prst="rect">
              <a:avLst/>
            </a:prstGeom>
            <a:solidFill>
              <a:srgbClr val="F4EADB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b="1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BACK</a:t>
              </a:r>
              <a:endPara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endParaRP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5F567DED-83C6-48DE-07E6-B1009512CBA3}"/>
              </a:ext>
            </a:extLst>
          </p:cNvPr>
          <p:cNvSpPr txBox="1"/>
          <p:nvPr/>
        </p:nvSpPr>
        <p:spPr>
          <a:xfrm>
            <a:off x="4259341" y="4914900"/>
            <a:ext cx="2888932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후기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게시글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사진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커뮤니티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게시글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사진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댓글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훈련소정보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훈련과정목록 예약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90B2951-0301-AAF9-32D9-A86DEFE2DB5C}"/>
              </a:ext>
            </a:extLst>
          </p:cNvPr>
          <p:cNvSpPr txBox="1"/>
          <p:nvPr/>
        </p:nvSpPr>
        <p:spPr>
          <a:xfrm>
            <a:off x="7676972" y="4914900"/>
            <a:ext cx="29203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주소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훈련과목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크기 분류에 따른</a:t>
            </a:r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조건 검색 기능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이벤트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이벤트 리스트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상세이벤트 페이지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고객센터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(FAQ)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31DBEE16-5119-9B4B-4E80-7896DA753DDD}"/>
              </a:ext>
            </a:extLst>
          </p:cNvPr>
          <p:cNvSpPr txBox="1"/>
          <p:nvPr/>
        </p:nvSpPr>
        <p:spPr>
          <a:xfrm>
            <a:off x="11075927" y="5143500"/>
            <a:ext cx="30165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내정보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작성한 리뷰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게시물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예약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찜 내역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훈련소정보 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사진등록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및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훈련과목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BC760903-DC72-218C-8C29-62E5A723B86C}"/>
              </a:ext>
            </a:extLst>
          </p:cNvPr>
          <p:cNvSpPr txBox="1"/>
          <p:nvPr/>
        </p:nvSpPr>
        <p:spPr>
          <a:xfrm>
            <a:off x="874773" y="4914900"/>
            <a:ext cx="2808782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계획 및 총괄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일정 정리 및 기록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로그인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로그인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유효성검사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회원가입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유효성검사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 및 발표</a:t>
            </a: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3022D11A-4930-0522-EBA9-D0A173BA6DC5}"/>
              </a:ext>
            </a:extLst>
          </p:cNvPr>
          <p:cNvSpPr txBox="1"/>
          <p:nvPr/>
        </p:nvSpPr>
        <p:spPr>
          <a:xfrm>
            <a:off x="14500570" y="4686300"/>
            <a:ext cx="30165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메인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이벤트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후기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커뮤니티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고객센터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마이페이지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로그인</a:t>
            </a:r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프론트 총괄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069" name="그룹 2068">
            <a:extLst>
              <a:ext uri="{FF2B5EF4-FFF2-40B4-BE49-F238E27FC236}">
                <a16:creationId xmlns:a16="http://schemas.microsoft.com/office/drawing/2014/main" id="{4987E214-155A-B9D1-33BA-9EA5AE47EF4C}"/>
              </a:ext>
            </a:extLst>
          </p:cNvPr>
          <p:cNvGrpSpPr/>
          <p:nvPr/>
        </p:nvGrpSpPr>
        <p:grpSpPr>
          <a:xfrm>
            <a:off x="14585705" y="9256235"/>
            <a:ext cx="2846257" cy="801647"/>
            <a:chOff x="2209799" y="7807034"/>
            <a:chExt cx="10366937" cy="801647"/>
          </a:xfrm>
        </p:grpSpPr>
        <p:sp>
          <p:nvSpPr>
            <p:cNvPr id="2070" name="왼쪽 대괄호 2069">
              <a:extLst>
                <a:ext uri="{FF2B5EF4-FFF2-40B4-BE49-F238E27FC236}">
                  <a16:creationId xmlns:a16="http://schemas.microsoft.com/office/drawing/2014/main" id="{57ABBE67-CE8B-BEEA-4393-ABAD49C13DE0}"/>
                </a:ext>
              </a:extLst>
            </p:cNvPr>
            <p:cNvSpPr/>
            <p:nvPr/>
          </p:nvSpPr>
          <p:spPr>
            <a:xfrm rot="16200000">
              <a:off x="7145618" y="2871215"/>
              <a:ext cx="495300" cy="10366937"/>
            </a:xfrm>
            <a:prstGeom prst="leftBracket">
              <a:avLst/>
            </a:prstGeom>
            <a:ln w="38100">
              <a:solidFill>
                <a:srgbClr val="967D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1" name="TextBox 1">
              <a:extLst>
                <a:ext uri="{FF2B5EF4-FFF2-40B4-BE49-F238E27FC236}">
                  <a16:creationId xmlns:a16="http://schemas.microsoft.com/office/drawing/2014/main" id="{76281738-EC70-079B-0F04-2FB12BC0E446}"/>
                </a:ext>
              </a:extLst>
            </p:cNvPr>
            <p:cNvSpPr txBox="1"/>
            <p:nvPr/>
          </p:nvSpPr>
          <p:spPr>
            <a:xfrm>
              <a:off x="5226338" y="8054683"/>
              <a:ext cx="4839163" cy="553998"/>
            </a:xfrm>
            <a:prstGeom prst="rect">
              <a:avLst/>
            </a:prstGeom>
            <a:solidFill>
              <a:srgbClr val="F4EADB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b="1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FRONT</a:t>
              </a:r>
              <a:endPara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B5F3202-2C25-C87B-D56D-DD248C405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17" y="2171700"/>
            <a:ext cx="13698766" cy="798663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5D087D7-148F-B95A-9BE5-7784A1A824F9}"/>
              </a:ext>
            </a:extLst>
          </p:cNvPr>
          <p:cNvGrpSpPr/>
          <p:nvPr/>
        </p:nvGrpSpPr>
        <p:grpSpPr>
          <a:xfrm>
            <a:off x="533400" y="324630"/>
            <a:ext cx="1038387" cy="594916"/>
            <a:chOff x="7187873" y="6862182"/>
            <a:chExt cx="1038387" cy="594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591336-C8BE-C2EC-735B-A6A8EA0EDC8D}"/>
                </a:ext>
              </a:extLst>
            </p:cNvPr>
            <p:cNvSpPr txBox="1"/>
            <p:nvPr/>
          </p:nvSpPr>
          <p:spPr>
            <a:xfrm>
              <a:off x="7201893" y="6862182"/>
              <a:ext cx="967687" cy="567048"/>
            </a:xfrm>
            <a:custGeom>
              <a:avLst/>
              <a:gdLst/>
              <a:ahLst/>
              <a:cxnLst/>
              <a:rect l="l" t="t" r="r" b="b"/>
              <a:pathLst>
                <a:path w="967687" h="567048">
                  <a:moveTo>
                    <a:pt x="880491" y="0"/>
                  </a:moveTo>
                  <a:cubicBezTo>
                    <a:pt x="895350" y="0"/>
                    <a:pt x="902779" y="6686"/>
                    <a:pt x="902779" y="20059"/>
                  </a:cubicBezTo>
                  <a:cubicBezTo>
                    <a:pt x="902779" y="31947"/>
                    <a:pt x="896093" y="39748"/>
                    <a:pt x="882719" y="43462"/>
                  </a:cubicBezTo>
                  <a:cubicBezTo>
                    <a:pt x="746760" y="85810"/>
                    <a:pt x="665778" y="161963"/>
                    <a:pt x="639775" y="271919"/>
                  </a:cubicBezTo>
                  <a:cubicBezTo>
                    <a:pt x="664292" y="255575"/>
                    <a:pt x="688624" y="244059"/>
                    <a:pt x="712770" y="237372"/>
                  </a:cubicBezTo>
                  <a:cubicBezTo>
                    <a:pt x="736915" y="230686"/>
                    <a:pt x="761990" y="227342"/>
                    <a:pt x="787993" y="227342"/>
                  </a:cubicBezTo>
                  <a:cubicBezTo>
                    <a:pt x="823655" y="227342"/>
                    <a:pt x="856345" y="235329"/>
                    <a:pt x="886063" y="251303"/>
                  </a:cubicBezTo>
                  <a:cubicBezTo>
                    <a:pt x="915781" y="267276"/>
                    <a:pt x="939184" y="289193"/>
                    <a:pt x="956271" y="317054"/>
                  </a:cubicBezTo>
                  <a:lnTo>
                    <a:pt x="967687" y="359491"/>
                  </a:lnTo>
                  <a:lnTo>
                    <a:pt x="869228" y="383357"/>
                  </a:lnTo>
                  <a:lnTo>
                    <a:pt x="866282" y="363163"/>
                  </a:lnTo>
                  <a:cubicBezTo>
                    <a:pt x="860524" y="345611"/>
                    <a:pt x="851887" y="330241"/>
                    <a:pt x="840371" y="317054"/>
                  </a:cubicBezTo>
                  <a:cubicBezTo>
                    <a:pt x="817340" y="290679"/>
                    <a:pt x="787250" y="277492"/>
                    <a:pt x="750103" y="277492"/>
                  </a:cubicBezTo>
                  <a:cubicBezTo>
                    <a:pt x="731529" y="277492"/>
                    <a:pt x="712212" y="282135"/>
                    <a:pt x="692153" y="291422"/>
                  </a:cubicBezTo>
                  <a:cubicBezTo>
                    <a:pt x="672093" y="300709"/>
                    <a:pt x="653148" y="313153"/>
                    <a:pt x="635317" y="328755"/>
                  </a:cubicBezTo>
                  <a:cubicBezTo>
                    <a:pt x="630859" y="346586"/>
                    <a:pt x="628631" y="361073"/>
                    <a:pt x="628631" y="372218"/>
                  </a:cubicBezTo>
                  <a:lnTo>
                    <a:pt x="637156" y="439610"/>
                  </a:lnTo>
                  <a:lnTo>
                    <a:pt x="537143" y="463853"/>
                  </a:lnTo>
                  <a:lnTo>
                    <a:pt x="525581" y="424944"/>
                  </a:lnTo>
                  <a:lnTo>
                    <a:pt x="522733" y="385981"/>
                  </a:lnTo>
                  <a:lnTo>
                    <a:pt x="522665" y="386427"/>
                  </a:lnTo>
                  <a:cubicBezTo>
                    <a:pt x="517464" y="411501"/>
                    <a:pt x="509663" y="435740"/>
                    <a:pt x="499262" y="459143"/>
                  </a:cubicBezTo>
                  <a:lnTo>
                    <a:pt x="489408" y="475424"/>
                  </a:lnTo>
                  <a:lnTo>
                    <a:pt x="384090" y="500953"/>
                  </a:lnTo>
                  <a:lnTo>
                    <a:pt x="413173" y="422088"/>
                  </a:lnTo>
                  <a:cubicBezTo>
                    <a:pt x="420045" y="389213"/>
                    <a:pt x="423481" y="351415"/>
                    <a:pt x="423481" y="308695"/>
                  </a:cubicBezTo>
                  <a:cubicBezTo>
                    <a:pt x="423481" y="223256"/>
                    <a:pt x="409737" y="157877"/>
                    <a:pt x="382247" y="112557"/>
                  </a:cubicBezTo>
                  <a:cubicBezTo>
                    <a:pt x="354758" y="67237"/>
                    <a:pt x="316125" y="44577"/>
                    <a:pt x="266347" y="44577"/>
                  </a:cubicBezTo>
                  <a:cubicBezTo>
                    <a:pt x="215084" y="44577"/>
                    <a:pt x="175707" y="67051"/>
                    <a:pt x="148218" y="111999"/>
                  </a:cubicBezTo>
                  <a:cubicBezTo>
                    <a:pt x="120729" y="156948"/>
                    <a:pt x="106984" y="222513"/>
                    <a:pt x="106984" y="308695"/>
                  </a:cubicBezTo>
                  <a:cubicBezTo>
                    <a:pt x="106984" y="394878"/>
                    <a:pt x="120729" y="460814"/>
                    <a:pt x="148218" y="506506"/>
                  </a:cubicBezTo>
                  <a:cubicBezTo>
                    <a:pt x="155091" y="517929"/>
                    <a:pt x="162706" y="527924"/>
                    <a:pt x="171064" y="536491"/>
                  </a:cubicBezTo>
                  <a:lnTo>
                    <a:pt x="186742" y="548789"/>
                  </a:lnTo>
                  <a:lnTo>
                    <a:pt x="111416" y="567048"/>
                  </a:lnTo>
                  <a:lnTo>
                    <a:pt x="66587" y="524615"/>
                  </a:lnTo>
                  <a:cubicBezTo>
                    <a:pt x="51728" y="505856"/>
                    <a:pt x="39376" y="484775"/>
                    <a:pt x="29532" y="461372"/>
                  </a:cubicBezTo>
                  <a:cubicBezTo>
                    <a:pt x="9844" y="414566"/>
                    <a:pt x="0" y="363674"/>
                    <a:pt x="0" y="308695"/>
                  </a:cubicBezTo>
                  <a:cubicBezTo>
                    <a:pt x="0" y="252974"/>
                    <a:pt x="9844" y="202082"/>
                    <a:pt x="29532" y="156019"/>
                  </a:cubicBezTo>
                  <a:cubicBezTo>
                    <a:pt x="49220" y="109956"/>
                    <a:pt x="78938" y="72995"/>
                    <a:pt x="118686" y="45134"/>
                  </a:cubicBezTo>
                  <a:cubicBezTo>
                    <a:pt x="158434" y="17273"/>
                    <a:pt x="207283" y="3343"/>
                    <a:pt x="265233" y="3343"/>
                  </a:cubicBezTo>
                  <a:cubicBezTo>
                    <a:pt x="320211" y="3343"/>
                    <a:pt x="367760" y="17459"/>
                    <a:pt x="407879" y="45691"/>
                  </a:cubicBezTo>
                  <a:cubicBezTo>
                    <a:pt x="447998" y="73923"/>
                    <a:pt x="478459" y="111442"/>
                    <a:pt x="499262" y="158248"/>
                  </a:cubicBezTo>
                  <a:cubicBezTo>
                    <a:pt x="514864" y="193352"/>
                    <a:pt x="524615" y="230337"/>
                    <a:pt x="528516" y="269203"/>
                  </a:cubicBezTo>
                  <a:lnTo>
                    <a:pt x="529893" y="297099"/>
                  </a:lnTo>
                  <a:lnTo>
                    <a:pt x="532372" y="283899"/>
                  </a:lnTo>
                  <a:cubicBezTo>
                    <a:pt x="539523" y="255853"/>
                    <a:pt x="550249" y="228828"/>
                    <a:pt x="564551" y="202825"/>
                  </a:cubicBezTo>
                  <a:cubicBezTo>
                    <a:pt x="593155" y="150819"/>
                    <a:pt x="633460" y="107170"/>
                    <a:pt x="685466" y="71880"/>
                  </a:cubicBezTo>
                  <a:cubicBezTo>
                    <a:pt x="737473" y="36590"/>
                    <a:pt x="796909" y="13001"/>
                    <a:pt x="863774" y="1114"/>
                  </a:cubicBezTo>
                  <a:cubicBezTo>
                    <a:pt x="867489" y="371"/>
                    <a:pt x="873061" y="0"/>
                    <a:pt x="88049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0DBF0CA-FDA0-7B69-322A-E5105D240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73" y="7206875"/>
              <a:ext cx="1038387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23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5491382" y="1310653"/>
            <a:ext cx="875918" cy="2164495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7075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647173" y="1042453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5080392" y="2076587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</p:spTree>
    <p:extLst>
      <p:ext uri="{BB962C8B-B14F-4D97-AF65-F5344CB8AC3E}">
        <p14:creationId xmlns:p14="http://schemas.microsoft.com/office/powerpoint/2010/main" val="14764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813781" y="1119985"/>
            <a:ext cx="875918" cy="25410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2209800" y="2076586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메인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 descr="텍스트, 개, 스크린샷이(가) 표시된 사진&#10;&#10;자동 생성된 설명">
            <a:extLst>
              <a:ext uri="{FF2B5EF4-FFF2-40B4-BE49-F238E27FC236}">
                <a16:creationId xmlns:a16="http://schemas.microsoft.com/office/drawing/2014/main" id="{2D980286-B07C-1082-199F-52E94A0FFA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89" y="241956"/>
            <a:ext cx="6383411" cy="910965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3DD17331-46BA-1103-596B-81E7850BFC7E}"/>
              </a:ext>
            </a:extLst>
          </p:cNvPr>
          <p:cNvGrpSpPr/>
          <p:nvPr/>
        </p:nvGrpSpPr>
        <p:grpSpPr>
          <a:xfrm>
            <a:off x="1266109" y="4352591"/>
            <a:ext cx="5578771" cy="3294076"/>
            <a:chOff x="1201200" y="3433698"/>
            <a:chExt cx="5578771" cy="32940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6CB55-735C-55CE-86C0-C52510E2C2CF}"/>
                </a:ext>
              </a:extLst>
            </p:cNvPr>
            <p:cNvSpPr txBox="1"/>
            <p:nvPr/>
          </p:nvSpPr>
          <p:spPr>
            <a:xfrm>
              <a:off x="1201200" y="3433698"/>
              <a:ext cx="55787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로그인하지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헤더 메뉴에 마이페이지가 보이지 않는다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419C36-EAF1-1294-36B3-95B428E3B46E}"/>
                </a:ext>
              </a:extLst>
            </p:cNvPr>
            <p:cNvSpPr txBox="1"/>
            <p:nvPr/>
          </p:nvSpPr>
          <p:spPr>
            <a:xfrm>
              <a:off x="1201200" y="4911892"/>
              <a:ext cx="552266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로그인 시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헤더 메뉴에 마이페이지 메뉴가 생성되고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로그인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/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대신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‘(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유저의 이름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)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님 환영합니다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 표시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E9F728-C0BE-0171-42FE-828A6D3DB1B5}"/>
              </a:ext>
            </a:extLst>
          </p:cNvPr>
          <p:cNvGrpSpPr/>
          <p:nvPr/>
        </p:nvGrpSpPr>
        <p:grpSpPr>
          <a:xfrm>
            <a:off x="1022186" y="6843380"/>
            <a:ext cx="16249971" cy="2241569"/>
            <a:chOff x="1022186" y="6843380"/>
            <a:chExt cx="16249971" cy="224156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E5EEBD1-2B8E-A837-11F0-39B6AF3AF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33" r="11756"/>
            <a:stretch/>
          </p:blipFill>
          <p:spPr>
            <a:xfrm>
              <a:off x="1022186" y="6843380"/>
              <a:ext cx="16249971" cy="224156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E26033C-F531-75B1-3B8A-AAAAC723E26D}"/>
                </a:ext>
              </a:extLst>
            </p:cNvPr>
            <p:cNvSpPr/>
            <p:nvPr/>
          </p:nvSpPr>
          <p:spPr>
            <a:xfrm>
              <a:off x="13347303" y="7384087"/>
              <a:ext cx="2730897" cy="1569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2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9.87654E-7 L 1.80556E-6 -0.1128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D82CD8D-012F-12E8-DE5C-E09450481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 r="6156"/>
          <a:stretch/>
        </p:blipFill>
        <p:spPr>
          <a:xfrm>
            <a:off x="4876800" y="1974197"/>
            <a:ext cx="13224015" cy="712351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816441" y="1041125"/>
            <a:ext cx="875918" cy="269879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994794" y="2076586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로그인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2718EB-4DBD-F991-3BD3-87F71E2C2A99}"/>
              </a:ext>
            </a:extLst>
          </p:cNvPr>
          <p:cNvSpPr txBox="1"/>
          <p:nvPr/>
        </p:nvSpPr>
        <p:spPr>
          <a:xfrm>
            <a:off x="379713" y="4928535"/>
            <a:ext cx="4420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 시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가입한 회원이라면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 처리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&amp;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메인 페이지 이동​</a:t>
            </a:r>
          </a:p>
          <a:p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빈칸이나 잘못된 정보 입력 시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'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일치하는 회원이 없습니다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.’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알림이 뜬다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​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7F0E738-92B3-8529-6F69-DBD12539A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6"/>
          <a:stretch/>
        </p:blipFill>
        <p:spPr>
          <a:xfrm>
            <a:off x="7970677" y="2705100"/>
            <a:ext cx="7036259" cy="22351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002A62-FA4D-B460-CAC6-CB0CD5B98F5A}"/>
              </a:ext>
            </a:extLst>
          </p:cNvPr>
          <p:cNvSpPr txBox="1"/>
          <p:nvPr/>
        </p:nvSpPr>
        <p:spPr>
          <a:xfrm>
            <a:off x="379712" y="3565487"/>
            <a:ext cx="4420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유저 아이디를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쿠키에 저장할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6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53F8175-41D8-072E-5EA6-45DB89E0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6" r="16141"/>
          <a:stretch/>
        </p:blipFill>
        <p:spPr>
          <a:xfrm>
            <a:off x="5975554" y="920707"/>
            <a:ext cx="11347018" cy="828785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076641" y="333125"/>
            <a:ext cx="875918" cy="4114800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623194" y="2076586"/>
            <a:ext cx="380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  <a:endParaRPr lang="ko-KR" altLang="en-US" sz="3600" dirty="0">
              <a:solidFill>
                <a:srgbClr val="F4EADB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636F70-2F7D-4102-4FEE-0E80C98C5AFF}"/>
              </a:ext>
            </a:extLst>
          </p:cNvPr>
          <p:cNvGrpSpPr/>
          <p:nvPr/>
        </p:nvGrpSpPr>
        <p:grpSpPr>
          <a:xfrm>
            <a:off x="298066" y="3836542"/>
            <a:ext cx="9117889" cy="3183097"/>
            <a:chOff x="298066" y="3836542"/>
            <a:chExt cx="9117889" cy="31830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7991DC-B270-A350-CBAC-AAB513964A60}"/>
                </a:ext>
              </a:extLst>
            </p:cNvPr>
            <p:cNvSpPr txBox="1"/>
            <p:nvPr/>
          </p:nvSpPr>
          <p:spPr>
            <a:xfrm>
              <a:off x="298066" y="3836542"/>
              <a:ext cx="5257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아이디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미만 일 때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이상 입력하세요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CC65C6-BD7C-D857-47AE-479825F68BC8}"/>
                </a:ext>
              </a:extLst>
            </p:cNvPr>
            <p:cNvSpPr txBox="1"/>
            <p:nvPr/>
          </p:nvSpPr>
          <p:spPr>
            <a:xfrm>
              <a:off x="298066" y="5203757"/>
              <a:ext cx="579178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만약 입력한 아이디가 중복된 아이디라면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이미 사용 중인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출력하고 중복되지 않는다면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사용 가능한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94C609B-82D4-739A-F86A-097107A50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154" y="5600700"/>
              <a:ext cx="2843459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54B4C36-2A63-6A1F-213D-76DB5CB66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5811" y="3970992"/>
              <a:ext cx="3580144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7B2109-8F91-B631-55E8-767BFC254DEC}"/>
              </a:ext>
            </a:extLst>
          </p:cNvPr>
          <p:cNvGrpSpPr/>
          <p:nvPr/>
        </p:nvGrpSpPr>
        <p:grpSpPr>
          <a:xfrm>
            <a:off x="298066" y="3595246"/>
            <a:ext cx="9691867" cy="3442173"/>
            <a:chOff x="298066" y="3595246"/>
            <a:chExt cx="9691867" cy="344217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07FC24-CCD2-EA7A-DA99-D0E3CDB9AC17}"/>
                </a:ext>
              </a:extLst>
            </p:cNvPr>
            <p:cNvSpPr txBox="1"/>
            <p:nvPr/>
          </p:nvSpPr>
          <p:spPr>
            <a:xfrm>
              <a:off x="298066" y="3595246"/>
              <a:ext cx="5257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입력한 비밀번호가 조건에 맞지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'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영문대소문자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특수문자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숫자포함 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8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자리를 입력해주세요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A5D117-93D1-1ADB-7D7E-828A54A8C5FD}"/>
                </a:ext>
              </a:extLst>
            </p:cNvPr>
            <p:cNvSpPr txBox="1"/>
            <p:nvPr/>
          </p:nvSpPr>
          <p:spPr>
            <a:xfrm>
              <a:off x="298066" y="5652424"/>
              <a:ext cx="57917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 확인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비밀번호와 일치하지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비밀번호가 일치하지 않습니다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30A1FB7-BD50-E5C1-EFB9-9AFB60F5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2706" y="4124320"/>
              <a:ext cx="4447227" cy="4626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21E5139-AF91-684C-9A2B-859526B65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9854" y="5885252"/>
              <a:ext cx="2823689" cy="4596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384FA8-E94D-C0AD-1FFA-CAD8F0D1A23A}"/>
              </a:ext>
            </a:extLst>
          </p:cNvPr>
          <p:cNvGrpSpPr/>
          <p:nvPr/>
        </p:nvGrpSpPr>
        <p:grpSpPr>
          <a:xfrm>
            <a:off x="623194" y="1696150"/>
            <a:ext cx="14274395" cy="6341487"/>
            <a:chOff x="623194" y="1696150"/>
            <a:chExt cx="14274395" cy="63414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5BC720-2CE6-CDF4-4F3C-24DD67FFBC97}"/>
                </a:ext>
              </a:extLst>
            </p:cNvPr>
            <p:cNvSpPr txBox="1"/>
            <p:nvPr/>
          </p:nvSpPr>
          <p:spPr>
            <a:xfrm>
              <a:off x="623194" y="3769629"/>
              <a:ext cx="5257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생년월일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연월일 사이 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‘-’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없으면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버튼 클릭 시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생일을 재입력하세요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0944A0-1552-DAE4-5565-4A0541DA26D5}"/>
                </a:ext>
              </a:extLst>
            </p:cNvPr>
            <p:cNvSpPr txBox="1"/>
            <p:nvPr/>
          </p:nvSpPr>
          <p:spPr>
            <a:xfrm>
              <a:off x="623194" y="5808575"/>
              <a:ext cx="57917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이메일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입력한 이메일이 조건에 맞지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이메일 형식이 아닙니다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6B0E7C-09D7-7BCA-6060-B46080C52CB7}"/>
                </a:ext>
              </a:extLst>
            </p:cNvPr>
            <p:cNvSpPr txBox="1"/>
            <p:nvPr/>
          </p:nvSpPr>
          <p:spPr>
            <a:xfrm>
              <a:off x="623194" y="7514417"/>
              <a:ext cx="5791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완료 시 </a:t>
              </a:r>
              <a:r>
                <a:rPr lang="ko-KR" altLang="en-US" sz="2800" dirty="0" err="1">
                  <a:latin typeface="둘기마요_고딕" pitchFamily="2" charset="-127"/>
                  <a:ea typeface="둘기마요_고딕" pitchFamily="2" charset="-127"/>
                </a:rPr>
                <a:t>메인페이지로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 이동​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D9AB3E-F8B3-20A0-FBA2-EC892556D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0536" y="1696150"/>
              <a:ext cx="6497053" cy="20535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20AB33C-E506-AC6C-8F28-FD9FD363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3362" y="6273245"/>
              <a:ext cx="2261661" cy="5232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038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F949446-E6C6-65E7-C9E3-31158C5F1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r="5683"/>
          <a:stretch/>
        </p:blipFill>
        <p:spPr>
          <a:xfrm>
            <a:off x="5486399" y="927512"/>
            <a:ext cx="12361285" cy="831701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041116" y="216250"/>
            <a:ext cx="875918" cy="434854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440315" y="2076586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  <a:endParaRPr lang="ko-KR" altLang="en-US" sz="3600" dirty="0">
              <a:solidFill>
                <a:srgbClr val="F4EADB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358D27-482A-36E1-EF52-32978C698B10}"/>
              </a:ext>
            </a:extLst>
          </p:cNvPr>
          <p:cNvGrpSpPr/>
          <p:nvPr/>
        </p:nvGrpSpPr>
        <p:grpSpPr>
          <a:xfrm>
            <a:off x="298066" y="3836542"/>
            <a:ext cx="9117889" cy="3183097"/>
            <a:chOff x="298066" y="3836542"/>
            <a:chExt cx="9117889" cy="31830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87032-E68D-255B-6CD6-0109A6B54AE9}"/>
                </a:ext>
              </a:extLst>
            </p:cNvPr>
            <p:cNvSpPr txBox="1"/>
            <p:nvPr/>
          </p:nvSpPr>
          <p:spPr>
            <a:xfrm>
              <a:off x="298066" y="3836542"/>
              <a:ext cx="5257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아이디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미만 일 때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이상 입력하세요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ABAE5-C0EF-D020-596A-2BF02C7E4735}"/>
                </a:ext>
              </a:extLst>
            </p:cNvPr>
            <p:cNvSpPr txBox="1"/>
            <p:nvPr/>
          </p:nvSpPr>
          <p:spPr>
            <a:xfrm>
              <a:off x="298066" y="5203757"/>
              <a:ext cx="579178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만약 입력한 아이디가 중복된 아이디라면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이미 사용 중인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출력하고 중복되지 않는다면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사용 가능한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D914EB9-10AC-A904-B5AB-66EEF2BF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154" y="5600700"/>
              <a:ext cx="2843459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979FE56-43A9-7EF7-3564-1BC5006FE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5811" y="3970992"/>
              <a:ext cx="3580144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E8BD4EA-21E1-9491-F242-D42F8F48E899}"/>
              </a:ext>
            </a:extLst>
          </p:cNvPr>
          <p:cNvGrpSpPr/>
          <p:nvPr/>
        </p:nvGrpSpPr>
        <p:grpSpPr>
          <a:xfrm>
            <a:off x="298066" y="3595246"/>
            <a:ext cx="9691867" cy="4123668"/>
            <a:chOff x="298066" y="3595246"/>
            <a:chExt cx="9691867" cy="412366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8ACCE98-AC31-F00F-1B54-475DC9D85BF6}"/>
                </a:ext>
              </a:extLst>
            </p:cNvPr>
            <p:cNvGrpSpPr/>
            <p:nvPr/>
          </p:nvGrpSpPr>
          <p:grpSpPr>
            <a:xfrm>
              <a:off x="298066" y="3595246"/>
              <a:ext cx="9691867" cy="3442173"/>
              <a:chOff x="298066" y="3595246"/>
              <a:chExt cx="9691867" cy="344217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A347B9-F1A2-B6E2-7B47-D13FA8EA3A3A}"/>
                  </a:ext>
                </a:extLst>
              </p:cNvPr>
              <p:cNvSpPr txBox="1"/>
              <p:nvPr/>
            </p:nvSpPr>
            <p:spPr>
              <a:xfrm>
                <a:off x="298066" y="3595246"/>
                <a:ext cx="52578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: </a:t>
                </a:r>
              </a:p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입력한 비밀번호가 조건에 맞지 않으면 </a:t>
                </a:r>
                <a:endParaRPr lang="en-US" altLang="ko-KR" sz="2800" dirty="0">
                  <a:latin typeface="둘기마요_고딕" pitchFamily="2" charset="-127"/>
                  <a:ea typeface="둘기마요_고딕" pitchFamily="2" charset="-127"/>
                </a:endParaRPr>
              </a:p>
              <a:p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'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영문대소문자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,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특수문자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, 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숫자포함 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8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자리를 입력해주세요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.’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가 출력된다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</a:t>
                </a:r>
                <a:endParaRPr lang="ko-KR" altLang="en-US" sz="2800" dirty="0">
                  <a:latin typeface="둘기마요_고딕" pitchFamily="2" charset="-127"/>
                  <a:ea typeface="둘기마요_고딕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A37344-D053-1ADF-9EC8-BDEBF9C85BCC}"/>
                  </a:ext>
                </a:extLst>
              </p:cNvPr>
              <p:cNvSpPr txBox="1"/>
              <p:nvPr/>
            </p:nvSpPr>
            <p:spPr>
              <a:xfrm>
                <a:off x="298066" y="5652424"/>
                <a:ext cx="579178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 확인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: </a:t>
                </a:r>
              </a:p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비밀번호와 일치하지 않으면 </a:t>
                </a:r>
                <a:endParaRPr lang="en-US" altLang="ko-KR" sz="2800" dirty="0">
                  <a:latin typeface="둘기마요_고딕" pitchFamily="2" charset="-127"/>
                  <a:ea typeface="둘기마요_고딕" pitchFamily="2" charset="-127"/>
                </a:endParaRPr>
              </a:p>
              <a:p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＇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비밀번호가 일치하지 않습니다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.＇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가 출력된다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</a:t>
                </a:r>
                <a:endParaRPr lang="ko-KR" altLang="en-US" sz="2800" dirty="0">
                  <a:latin typeface="둘기마요_고딕" pitchFamily="2" charset="-127"/>
                  <a:ea typeface="둘기마요_고딕" pitchFamily="2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CDED259-2B57-F804-1DB7-85D4BD7FD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2706" y="4124320"/>
                <a:ext cx="4447227" cy="4626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DC19366-47E1-9951-2E31-C2F08A611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9854" y="5885252"/>
                <a:ext cx="2823689" cy="4596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2BF58B-607A-13E6-C926-42C2AFD49D9B}"/>
                </a:ext>
              </a:extLst>
            </p:cNvPr>
            <p:cNvSpPr txBox="1"/>
            <p:nvPr/>
          </p:nvSpPr>
          <p:spPr>
            <a:xfrm>
              <a:off x="304800" y="7195694"/>
              <a:ext cx="5791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완료 시 </a:t>
              </a:r>
              <a:r>
                <a:rPr lang="ko-KR" altLang="en-US" sz="2800" dirty="0" err="1">
                  <a:latin typeface="둘기마요_고딕" pitchFamily="2" charset="-127"/>
                  <a:ea typeface="둘기마요_고딕" pitchFamily="2" charset="-127"/>
                </a:rPr>
                <a:t>메인페이지로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 이동​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3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7" name="그림 2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2388692-AA6B-7CD5-0266-01CECA27A6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882" y="296153"/>
            <a:ext cx="5646805" cy="892018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38959" y="540714"/>
            <a:ext cx="875918" cy="36996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197730" y="2076586"/>
            <a:ext cx="320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7021952" y="411590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E0B8497-79C9-8BCF-B766-DC0EAA871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52" y="209333"/>
            <a:ext cx="5652364" cy="9093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39873C-7DF2-1300-E46F-658C9661EC5F}"/>
              </a:ext>
            </a:extLst>
          </p:cNvPr>
          <p:cNvSpPr txBox="1"/>
          <p:nvPr/>
        </p:nvSpPr>
        <p:spPr>
          <a:xfrm>
            <a:off x="520976" y="5617388"/>
            <a:ext cx="5383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페이지네이션을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사용해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훈련소의 정보가 한 페이지당 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10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개씩만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나열되고 다음 페이지의 정보들은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다음 페이지에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A87C1E-120B-0DD6-7436-94909A35A51D}"/>
              </a:ext>
            </a:extLst>
          </p:cNvPr>
          <p:cNvGrpSpPr/>
          <p:nvPr/>
        </p:nvGrpSpPr>
        <p:grpSpPr>
          <a:xfrm>
            <a:off x="520976" y="849630"/>
            <a:ext cx="7984667" cy="4054192"/>
            <a:chOff x="520976" y="849630"/>
            <a:chExt cx="7984667" cy="40541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76B6D4-06F8-DD3B-DC25-F8D7AEC34D87}"/>
                </a:ext>
              </a:extLst>
            </p:cNvPr>
            <p:cNvSpPr txBox="1"/>
            <p:nvPr/>
          </p:nvSpPr>
          <p:spPr>
            <a:xfrm>
              <a:off x="520976" y="3518827"/>
              <a:ext cx="58132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내비게이션 메뉴로 페이지에 들어오거나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좌측 검색 조건들을 선택하지 않고 검색하면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모든 조건의 훈련소들이 나열된다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800B26-034E-178F-1233-203357696CFE}"/>
                </a:ext>
              </a:extLst>
            </p:cNvPr>
            <p:cNvSpPr/>
            <p:nvPr/>
          </p:nvSpPr>
          <p:spPr>
            <a:xfrm>
              <a:off x="7559040" y="849630"/>
              <a:ext cx="946603" cy="1752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239AB00-5259-7E5F-2D43-324517D5AA23}"/>
              </a:ext>
            </a:extLst>
          </p:cNvPr>
          <p:cNvGrpSpPr/>
          <p:nvPr/>
        </p:nvGrpSpPr>
        <p:grpSpPr>
          <a:xfrm>
            <a:off x="520976" y="933499"/>
            <a:ext cx="13840893" cy="3732597"/>
            <a:chOff x="520976" y="933499"/>
            <a:chExt cx="13840893" cy="37325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97AC411-8D21-D641-CA18-AB79DF059B50}"/>
                </a:ext>
              </a:extLst>
            </p:cNvPr>
            <p:cNvSpPr/>
            <p:nvPr/>
          </p:nvSpPr>
          <p:spPr>
            <a:xfrm>
              <a:off x="13415266" y="933499"/>
              <a:ext cx="946603" cy="1752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75C417-2751-6EA0-B865-8A43A12FF6DC}"/>
                </a:ext>
              </a:extLst>
            </p:cNvPr>
            <p:cNvSpPr txBox="1"/>
            <p:nvPr/>
          </p:nvSpPr>
          <p:spPr>
            <a:xfrm>
              <a:off x="520976" y="3711989"/>
              <a:ext cx="58132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훈련소 조건을 선택하고 검색을 하면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선택한 조건에 맞는 훈련소들이 나열된다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2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텍스트, 개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4136E09B-C12D-09A4-B220-BBBA23A7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07" y="330808"/>
            <a:ext cx="9361255" cy="8839561"/>
          </a:xfrm>
          <a:prstGeom prst="rect">
            <a:avLst/>
          </a:prstGeom>
        </p:spPr>
      </p:pic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43800" y="1929704"/>
            <a:ext cx="597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86241" y="-428875"/>
            <a:ext cx="875918" cy="563879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575424" y="2076586"/>
            <a:ext cx="522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검색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&gt; 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훈련과목 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&gt; 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예약</a:t>
            </a:r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7021952" y="411590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272C71-84C5-FA5F-F080-28FA051D806F}"/>
              </a:ext>
            </a:extLst>
          </p:cNvPr>
          <p:cNvGrpSpPr/>
          <p:nvPr/>
        </p:nvGrpSpPr>
        <p:grpSpPr>
          <a:xfrm>
            <a:off x="16275162" y="5972220"/>
            <a:ext cx="648000" cy="360000"/>
            <a:chOff x="9496837" y="5800333"/>
            <a:chExt cx="673453" cy="36579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8DE4AA5-AC09-AD4B-533B-EA1F1778E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1154" y="5800333"/>
              <a:ext cx="419136" cy="365792"/>
            </a:xfrm>
            <a:prstGeom prst="rect">
              <a:avLst/>
            </a:prstGeom>
          </p:spPr>
        </p:pic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D2AB2246-51DE-4746-4768-83DFFD2720F6}"/>
                </a:ext>
              </a:extLst>
            </p:cNvPr>
            <p:cNvSpPr/>
            <p:nvPr/>
          </p:nvSpPr>
          <p:spPr>
            <a:xfrm>
              <a:off x="9496837" y="5983229"/>
              <a:ext cx="213130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4113C8-8AB1-585B-6F4B-3E076ECD1F65}"/>
              </a:ext>
            </a:extLst>
          </p:cNvPr>
          <p:cNvSpPr/>
          <p:nvPr/>
        </p:nvSpPr>
        <p:spPr>
          <a:xfrm>
            <a:off x="15812332" y="5059128"/>
            <a:ext cx="497554" cy="428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3207E9-3148-E09B-EC20-604AFA9BDA99}"/>
              </a:ext>
            </a:extLst>
          </p:cNvPr>
          <p:cNvSpPr txBox="1"/>
          <p:nvPr/>
        </p:nvSpPr>
        <p:spPr>
          <a:xfrm>
            <a:off x="477058" y="3649926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상단에는 훈련소의 정보를 보여주고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하단은 해당 훈련소에서 제공하는 훈련이 나열된다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1D91A1-0734-071C-4377-1C628EA691AA}"/>
              </a:ext>
            </a:extLst>
          </p:cNvPr>
          <p:cNvSpPr txBox="1"/>
          <p:nvPr/>
        </p:nvSpPr>
        <p:spPr>
          <a:xfrm>
            <a:off x="477058" y="4870803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내가 이미 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해둔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훈련이라면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검정색 발바닥으로 나타난다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91B77-0B35-0859-E70A-3EDDF37EDCB0}"/>
              </a:ext>
            </a:extLst>
          </p:cNvPr>
          <p:cNvSpPr txBox="1"/>
          <p:nvPr/>
        </p:nvSpPr>
        <p:spPr>
          <a:xfrm>
            <a:off x="477058" y="7315309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내역과 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해둔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내역은​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마이페이지에서 확인할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85B1C6-3640-73F8-B430-11CD2A139760}"/>
              </a:ext>
            </a:extLst>
          </p:cNvPr>
          <p:cNvSpPr txBox="1"/>
          <p:nvPr/>
        </p:nvSpPr>
        <p:spPr>
          <a:xfrm>
            <a:off x="477058" y="6094432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추가로 찜을 하게 되면 ​발바닥이 검정색으로 바뀌고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찜을 취소하면 하얀색 발바닥으로 바뀐다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6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87114CAD-2E19-C65C-909B-D834723976F8}"/>
              </a:ext>
            </a:extLst>
          </p:cNvPr>
          <p:cNvGrpSpPr/>
          <p:nvPr/>
        </p:nvGrpSpPr>
        <p:grpSpPr>
          <a:xfrm>
            <a:off x="13285093" y="6651881"/>
            <a:ext cx="979246" cy="589032"/>
            <a:chOff x="11892252" y="6865526"/>
            <a:chExt cx="979246" cy="58903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E61849B-2478-3D05-1015-E0ACBE72579B}"/>
                </a:ext>
              </a:extLst>
            </p:cNvPr>
            <p:cNvSpPr txBox="1"/>
            <p:nvPr/>
          </p:nvSpPr>
          <p:spPr>
            <a:xfrm>
              <a:off x="11892252" y="6865526"/>
              <a:ext cx="949586" cy="563705"/>
            </a:xfrm>
            <a:custGeom>
              <a:avLst/>
              <a:gdLst/>
              <a:ahLst/>
              <a:cxnLst/>
              <a:rect l="l" t="t" r="r" b="b"/>
              <a:pathLst>
                <a:path w="949586" h="563705">
                  <a:moveTo>
                    <a:pt x="752332" y="37890"/>
                  </a:moveTo>
                  <a:cubicBezTo>
                    <a:pt x="718900" y="37890"/>
                    <a:pt x="692154" y="47549"/>
                    <a:pt x="672094" y="66865"/>
                  </a:cubicBezTo>
                  <a:cubicBezTo>
                    <a:pt x="652034" y="86182"/>
                    <a:pt x="642004" y="110700"/>
                    <a:pt x="642004" y="140417"/>
                  </a:cubicBezTo>
                  <a:cubicBezTo>
                    <a:pt x="642004" y="167907"/>
                    <a:pt x="655563" y="191124"/>
                    <a:pt x="682681" y="210069"/>
                  </a:cubicBezTo>
                  <a:cubicBezTo>
                    <a:pt x="709799" y="229014"/>
                    <a:pt x="748989" y="249260"/>
                    <a:pt x="800253" y="270805"/>
                  </a:cubicBezTo>
                  <a:cubicBezTo>
                    <a:pt x="820312" y="256689"/>
                    <a:pt x="835729" y="239044"/>
                    <a:pt x="846501" y="217870"/>
                  </a:cubicBezTo>
                  <a:cubicBezTo>
                    <a:pt x="857274" y="196696"/>
                    <a:pt x="862661" y="174593"/>
                    <a:pt x="862661" y="151562"/>
                  </a:cubicBezTo>
                  <a:cubicBezTo>
                    <a:pt x="862661" y="119615"/>
                    <a:pt x="853002" y="92683"/>
                    <a:pt x="833686" y="70766"/>
                  </a:cubicBezTo>
                  <a:cubicBezTo>
                    <a:pt x="814369" y="48849"/>
                    <a:pt x="787251" y="37890"/>
                    <a:pt x="752332" y="37890"/>
                  </a:cubicBezTo>
                  <a:close/>
                  <a:moveTo>
                    <a:pt x="757905" y="0"/>
                  </a:moveTo>
                  <a:cubicBezTo>
                    <a:pt x="795052" y="0"/>
                    <a:pt x="828113" y="6687"/>
                    <a:pt x="857088" y="20060"/>
                  </a:cubicBezTo>
                  <a:cubicBezTo>
                    <a:pt x="886064" y="33433"/>
                    <a:pt x="908724" y="51635"/>
                    <a:pt x="925068" y="74666"/>
                  </a:cubicBezTo>
                  <a:cubicBezTo>
                    <a:pt x="941413" y="97698"/>
                    <a:pt x="949586" y="123701"/>
                    <a:pt x="949586" y="152676"/>
                  </a:cubicBezTo>
                  <a:cubicBezTo>
                    <a:pt x="949586" y="179422"/>
                    <a:pt x="940299" y="204497"/>
                    <a:pt x="921725" y="227900"/>
                  </a:cubicBezTo>
                  <a:cubicBezTo>
                    <a:pt x="903151" y="251303"/>
                    <a:pt x="875291" y="272291"/>
                    <a:pt x="838143" y="290865"/>
                  </a:cubicBezTo>
                  <a:cubicBezTo>
                    <a:pt x="887178" y="311668"/>
                    <a:pt x="921911" y="333584"/>
                    <a:pt x="942342" y="356616"/>
                  </a:cubicBezTo>
                  <a:lnTo>
                    <a:pt x="945250" y="361587"/>
                  </a:lnTo>
                  <a:lnTo>
                    <a:pt x="828126" y="389977"/>
                  </a:lnTo>
                  <a:lnTo>
                    <a:pt x="798581" y="367203"/>
                  </a:lnTo>
                  <a:cubicBezTo>
                    <a:pt x="776664" y="355687"/>
                    <a:pt x="742303" y="339528"/>
                    <a:pt x="695497" y="318726"/>
                  </a:cubicBezTo>
                  <a:cubicBezTo>
                    <a:pt x="672465" y="334327"/>
                    <a:pt x="654635" y="352901"/>
                    <a:pt x="642004" y="374447"/>
                  </a:cubicBezTo>
                  <a:lnTo>
                    <a:pt x="624787" y="439266"/>
                  </a:lnTo>
                  <a:lnTo>
                    <a:pt x="526850" y="463006"/>
                  </a:lnTo>
                  <a:lnTo>
                    <a:pt x="522761" y="450228"/>
                  </a:lnTo>
                  <a:cubicBezTo>
                    <a:pt x="522761" y="417538"/>
                    <a:pt x="533720" y="389120"/>
                    <a:pt x="555636" y="364974"/>
                  </a:cubicBezTo>
                  <a:cubicBezTo>
                    <a:pt x="577554" y="340828"/>
                    <a:pt x="610058" y="319468"/>
                    <a:pt x="653149" y="300895"/>
                  </a:cubicBezTo>
                  <a:cubicBezTo>
                    <a:pt x="617487" y="279349"/>
                    <a:pt x="591298" y="257432"/>
                    <a:pt x="574582" y="235144"/>
                  </a:cubicBezTo>
                  <a:cubicBezTo>
                    <a:pt x="557865" y="212855"/>
                    <a:pt x="549507" y="187595"/>
                    <a:pt x="549507" y="159363"/>
                  </a:cubicBezTo>
                  <a:cubicBezTo>
                    <a:pt x="549507" y="130388"/>
                    <a:pt x="559166" y="103641"/>
                    <a:pt x="578482" y="79124"/>
                  </a:cubicBezTo>
                  <a:cubicBezTo>
                    <a:pt x="597799" y="54607"/>
                    <a:pt x="623431" y="35290"/>
                    <a:pt x="655378" y="21174"/>
                  </a:cubicBezTo>
                  <a:cubicBezTo>
                    <a:pt x="687324" y="7058"/>
                    <a:pt x="721500" y="0"/>
                    <a:pt x="757905" y="0"/>
                  </a:cubicBezTo>
                  <a:close/>
                  <a:moveTo>
                    <a:pt x="265234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4" y="13930"/>
                    <a:pt x="207283" y="0"/>
                    <a:pt x="265234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5FF537FB-5460-0622-EF2F-8D4F5B27B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92252" y="7222115"/>
              <a:ext cx="979246" cy="23244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5CC48AB-2ADA-CE17-CA54-4E5C27748D50}"/>
              </a:ext>
            </a:extLst>
          </p:cNvPr>
          <p:cNvGrpSpPr/>
          <p:nvPr/>
        </p:nvGrpSpPr>
        <p:grpSpPr>
          <a:xfrm>
            <a:off x="9329939" y="6649341"/>
            <a:ext cx="930172" cy="591572"/>
            <a:chOff x="9305445" y="6865526"/>
            <a:chExt cx="930172" cy="591572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EF12E67-31EE-CD62-2EDE-3E2B4B2F7269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2A4D2F9A-8756-2E39-0FCF-1DC5F411D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C5F228A6-B6EA-CD0A-6E8C-80B69E402033}"/>
              </a:ext>
            </a:extLst>
          </p:cNvPr>
          <p:cNvGrpSpPr/>
          <p:nvPr/>
        </p:nvGrpSpPr>
        <p:grpSpPr>
          <a:xfrm>
            <a:off x="767035" y="6643247"/>
            <a:ext cx="1028855" cy="591572"/>
            <a:chOff x="4994101" y="6865526"/>
            <a:chExt cx="1028855" cy="591572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2C951B-41E4-BEFF-966E-E8ACA072E42C}"/>
                </a:ext>
              </a:extLst>
            </p:cNvPr>
            <p:cNvSpPr txBox="1"/>
            <p:nvPr/>
          </p:nvSpPr>
          <p:spPr>
            <a:xfrm>
              <a:off x="5008120" y="6865526"/>
              <a:ext cx="927016" cy="563705"/>
            </a:xfrm>
            <a:custGeom>
              <a:avLst/>
              <a:gdLst/>
              <a:ahLst/>
              <a:cxnLst/>
              <a:rect l="l" t="t" r="r" b="b"/>
              <a:pathLst>
                <a:path w="927016" h="563705">
                  <a:moveTo>
                    <a:pt x="585168" y="402307"/>
                  </a:moveTo>
                  <a:cubicBezTo>
                    <a:pt x="599284" y="402307"/>
                    <a:pt x="611357" y="406022"/>
                    <a:pt x="621387" y="413452"/>
                  </a:cubicBezTo>
                  <a:cubicBezTo>
                    <a:pt x="631417" y="420881"/>
                    <a:pt x="636431" y="427196"/>
                    <a:pt x="636431" y="432397"/>
                  </a:cubicBezTo>
                  <a:lnTo>
                    <a:pt x="631090" y="437738"/>
                  </a:lnTo>
                  <a:lnTo>
                    <a:pt x="517522" y="465266"/>
                  </a:lnTo>
                  <a:lnTo>
                    <a:pt x="530004" y="428496"/>
                  </a:lnTo>
                  <a:cubicBezTo>
                    <a:pt x="543749" y="411037"/>
                    <a:pt x="562137" y="402307"/>
                    <a:pt x="585168" y="402307"/>
                  </a:cubicBezTo>
                  <a:close/>
                  <a:moveTo>
                    <a:pt x="575138" y="11144"/>
                  </a:moveTo>
                  <a:lnTo>
                    <a:pt x="881605" y="11144"/>
                  </a:lnTo>
                  <a:cubicBezTo>
                    <a:pt x="892006" y="11144"/>
                    <a:pt x="900364" y="14488"/>
                    <a:pt x="906680" y="21174"/>
                  </a:cubicBezTo>
                  <a:cubicBezTo>
                    <a:pt x="912995" y="27861"/>
                    <a:pt x="916152" y="37147"/>
                    <a:pt x="916152" y="49035"/>
                  </a:cubicBezTo>
                  <a:cubicBezTo>
                    <a:pt x="916152" y="76524"/>
                    <a:pt x="902036" y="90268"/>
                    <a:pt x="873804" y="90268"/>
                  </a:cubicBezTo>
                  <a:lnTo>
                    <a:pt x="626402" y="90268"/>
                  </a:lnTo>
                  <a:lnTo>
                    <a:pt x="602999" y="245173"/>
                  </a:lnTo>
                  <a:cubicBezTo>
                    <a:pt x="635689" y="225114"/>
                    <a:pt x="675808" y="215084"/>
                    <a:pt x="723357" y="215084"/>
                  </a:cubicBezTo>
                  <a:cubicBezTo>
                    <a:pt x="755304" y="215084"/>
                    <a:pt x="787436" y="222142"/>
                    <a:pt x="819754" y="236258"/>
                  </a:cubicBezTo>
                  <a:cubicBezTo>
                    <a:pt x="852073" y="250374"/>
                    <a:pt x="879005" y="271920"/>
                    <a:pt x="900550" y="300895"/>
                  </a:cubicBezTo>
                  <a:cubicBezTo>
                    <a:pt x="911323" y="315382"/>
                    <a:pt x="919403" y="331634"/>
                    <a:pt x="924789" y="349651"/>
                  </a:cubicBezTo>
                  <a:lnTo>
                    <a:pt x="927016" y="366007"/>
                  </a:lnTo>
                  <a:lnTo>
                    <a:pt x="822813" y="391265"/>
                  </a:lnTo>
                  <a:lnTo>
                    <a:pt x="818083" y="355362"/>
                  </a:lnTo>
                  <a:cubicBezTo>
                    <a:pt x="812882" y="337439"/>
                    <a:pt x="805081" y="321326"/>
                    <a:pt x="794680" y="307024"/>
                  </a:cubicBezTo>
                  <a:cubicBezTo>
                    <a:pt x="773877" y="278420"/>
                    <a:pt x="741559" y="264119"/>
                    <a:pt x="697725" y="264119"/>
                  </a:cubicBezTo>
                  <a:cubicBezTo>
                    <a:pt x="677665" y="264119"/>
                    <a:pt x="660392" y="267276"/>
                    <a:pt x="645904" y="273591"/>
                  </a:cubicBezTo>
                  <a:cubicBezTo>
                    <a:pt x="631417" y="279906"/>
                    <a:pt x="616000" y="289008"/>
                    <a:pt x="599655" y="300895"/>
                  </a:cubicBezTo>
                  <a:cubicBezTo>
                    <a:pt x="589997" y="307581"/>
                    <a:pt x="582010" y="312596"/>
                    <a:pt x="575695" y="315939"/>
                  </a:cubicBezTo>
                  <a:cubicBezTo>
                    <a:pt x="569380" y="319283"/>
                    <a:pt x="563251" y="320954"/>
                    <a:pt x="557307" y="320954"/>
                  </a:cubicBezTo>
                  <a:cubicBezTo>
                    <a:pt x="545420" y="320954"/>
                    <a:pt x="539477" y="310553"/>
                    <a:pt x="539477" y="289750"/>
                  </a:cubicBezTo>
                  <a:lnTo>
                    <a:pt x="540591" y="276377"/>
                  </a:ln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6"/>
                    <a:pt x="162706" y="524581"/>
                    <a:pt x="171064" y="533148"/>
                  </a:cubicBezTo>
                  <a:lnTo>
                    <a:pt x="186742" y="545446"/>
                  </a:lnTo>
                  <a:lnTo>
                    <a:pt x="111416" y="563705"/>
                  </a:lnTo>
                  <a:lnTo>
                    <a:pt x="66587" y="521272"/>
                  </a:lnTo>
                  <a:cubicBezTo>
                    <a:pt x="51728" y="502513"/>
                    <a:pt x="39376" y="481431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2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3628746E-A9F9-FF3D-EFB9-6ED85DA17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4101" y="7206875"/>
              <a:ext cx="102885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C7C0F4A-3650-A538-D1E1-1F2C6899EAFE}"/>
              </a:ext>
            </a:extLst>
          </p:cNvPr>
          <p:cNvGrpSpPr/>
          <p:nvPr/>
        </p:nvGrpSpPr>
        <p:grpSpPr>
          <a:xfrm>
            <a:off x="13792200" y="3236740"/>
            <a:ext cx="1007595" cy="596030"/>
            <a:chOff x="2999560" y="6861068"/>
            <a:chExt cx="1007595" cy="5960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324473B-961C-C4B7-4B83-56D9B2CE053A}"/>
                </a:ext>
              </a:extLst>
            </p:cNvPr>
            <p:cNvSpPr txBox="1"/>
            <p:nvPr/>
          </p:nvSpPr>
          <p:spPr>
            <a:xfrm>
              <a:off x="3013579" y="6861068"/>
              <a:ext cx="954438" cy="568163"/>
            </a:xfrm>
            <a:custGeom>
              <a:avLst/>
              <a:gdLst/>
              <a:ahLst/>
              <a:cxnLst/>
              <a:rect l="l" t="t" r="r" b="b"/>
              <a:pathLst>
                <a:path w="954438" h="568163">
                  <a:moveTo>
                    <a:pt x="781307" y="98070"/>
                  </a:moveTo>
                  <a:lnTo>
                    <a:pt x="543934" y="362188"/>
                  </a:lnTo>
                  <a:lnTo>
                    <a:pt x="781307" y="362188"/>
                  </a:lnTo>
                  <a:close/>
                  <a:moveTo>
                    <a:pt x="834799" y="0"/>
                  </a:moveTo>
                  <a:cubicBezTo>
                    <a:pt x="846686" y="0"/>
                    <a:pt x="856716" y="3158"/>
                    <a:pt x="864889" y="9473"/>
                  </a:cubicBezTo>
                  <a:cubicBezTo>
                    <a:pt x="873061" y="15788"/>
                    <a:pt x="877519" y="25632"/>
                    <a:pt x="878262" y="39005"/>
                  </a:cubicBezTo>
                  <a:lnTo>
                    <a:pt x="878262" y="362188"/>
                  </a:lnTo>
                  <a:lnTo>
                    <a:pt x="945127" y="362188"/>
                  </a:lnTo>
                  <a:lnTo>
                    <a:pt x="954438" y="363818"/>
                  </a:lnTo>
                  <a:lnTo>
                    <a:pt x="735880" y="416795"/>
                  </a:lnTo>
                  <a:lnTo>
                    <a:pt x="514959" y="416795"/>
                  </a:lnTo>
                  <a:lnTo>
                    <a:pt x="514952" y="416794"/>
                  </a:lnTo>
                  <a:lnTo>
                    <a:pt x="512914" y="424527"/>
                  </a:lnTo>
                  <a:cubicBezTo>
                    <a:pt x="509013" y="436646"/>
                    <a:pt x="504463" y="448556"/>
                    <a:pt x="499262" y="460258"/>
                  </a:cubicBezTo>
                  <a:lnTo>
                    <a:pt x="489407" y="476539"/>
                  </a:lnTo>
                  <a:lnTo>
                    <a:pt x="384089" y="502068"/>
                  </a:lnTo>
                  <a:lnTo>
                    <a:pt x="413173" y="423203"/>
                  </a:lnTo>
                  <a:cubicBezTo>
                    <a:pt x="420045" y="390328"/>
                    <a:pt x="423481" y="352530"/>
                    <a:pt x="423481" y="309810"/>
                  </a:cubicBezTo>
                  <a:cubicBezTo>
                    <a:pt x="423481" y="224371"/>
                    <a:pt x="409736" y="158992"/>
                    <a:pt x="382247" y="113672"/>
                  </a:cubicBezTo>
                  <a:cubicBezTo>
                    <a:pt x="354758" y="68352"/>
                    <a:pt x="316125" y="45692"/>
                    <a:pt x="266347" y="45692"/>
                  </a:cubicBezTo>
                  <a:cubicBezTo>
                    <a:pt x="215084" y="45692"/>
                    <a:pt x="175707" y="68166"/>
                    <a:pt x="148218" y="113114"/>
                  </a:cubicBezTo>
                  <a:cubicBezTo>
                    <a:pt x="120729" y="158063"/>
                    <a:pt x="106984" y="223628"/>
                    <a:pt x="106984" y="309810"/>
                  </a:cubicBezTo>
                  <a:cubicBezTo>
                    <a:pt x="106984" y="395993"/>
                    <a:pt x="120729" y="461929"/>
                    <a:pt x="148218" y="507621"/>
                  </a:cubicBezTo>
                  <a:cubicBezTo>
                    <a:pt x="155090" y="519044"/>
                    <a:pt x="162706" y="529039"/>
                    <a:pt x="171064" y="537606"/>
                  </a:cubicBezTo>
                  <a:lnTo>
                    <a:pt x="186742" y="549904"/>
                  </a:lnTo>
                  <a:lnTo>
                    <a:pt x="111416" y="568163"/>
                  </a:lnTo>
                  <a:lnTo>
                    <a:pt x="66586" y="525730"/>
                  </a:lnTo>
                  <a:cubicBezTo>
                    <a:pt x="51727" y="506971"/>
                    <a:pt x="39376" y="485890"/>
                    <a:pt x="29532" y="462487"/>
                  </a:cubicBezTo>
                  <a:cubicBezTo>
                    <a:pt x="9844" y="415681"/>
                    <a:pt x="0" y="364789"/>
                    <a:pt x="0" y="309810"/>
                  </a:cubicBezTo>
                  <a:cubicBezTo>
                    <a:pt x="0" y="254089"/>
                    <a:pt x="9844" y="203197"/>
                    <a:pt x="29532" y="157134"/>
                  </a:cubicBezTo>
                  <a:cubicBezTo>
                    <a:pt x="49220" y="111071"/>
                    <a:pt x="78938" y="74110"/>
                    <a:pt x="118686" y="46249"/>
                  </a:cubicBezTo>
                  <a:cubicBezTo>
                    <a:pt x="158434" y="18388"/>
                    <a:pt x="207283" y="4458"/>
                    <a:pt x="265233" y="4458"/>
                  </a:cubicBezTo>
                  <a:cubicBezTo>
                    <a:pt x="320211" y="4458"/>
                    <a:pt x="367760" y="18574"/>
                    <a:pt x="407879" y="46806"/>
                  </a:cubicBezTo>
                  <a:cubicBezTo>
                    <a:pt x="447998" y="75038"/>
                    <a:pt x="478459" y="112557"/>
                    <a:pt x="499262" y="159363"/>
                  </a:cubicBezTo>
                  <a:cubicBezTo>
                    <a:pt x="514864" y="194467"/>
                    <a:pt x="524615" y="231452"/>
                    <a:pt x="528516" y="270318"/>
                  </a:cubicBezTo>
                  <a:lnTo>
                    <a:pt x="530282" y="306094"/>
                  </a:lnTo>
                  <a:lnTo>
                    <a:pt x="800252" y="11145"/>
                  </a:lnTo>
                  <a:cubicBezTo>
                    <a:pt x="807681" y="3715"/>
                    <a:pt x="819197" y="0"/>
                    <a:pt x="83479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5FFF52C6-6DD0-274E-838B-F2D4571E7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560" y="7206875"/>
              <a:ext cx="100759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F9A1147-C8E1-BE45-368B-6AF7B525D7BD}"/>
              </a:ext>
            </a:extLst>
          </p:cNvPr>
          <p:cNvGrpSpPr/>
          <p:nvPr/>
        </p:nvGrpSpPr>
        <p:grpSpPr>
          <a:xfrm>
            <a:off x="10287000" y="3249637"/>
            <a:ext cx="976856" cy="603962"/>
            <a:chOff x="1143333" y="6863296"/>
            <a:chExt cx="976856" cy="603962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168DE22-FB85-E304-BC42-265F98E16A88}"/>
                </a:ext>
              </a:extLst>
            </p:cNvPr>
            <p:cNvSpPr txBox="1"/>
            <p:nvPr/>
          </p:nvSpPr>
          <p:spPr>
            <a:xfrm>
              <a:off x="1143333" y="6863296"/>
              <a:ext cx="925515" cy="565934"/>
            </a:xfrm>
            <a:custGeom>
              <a:avLst/>
              <a:gdLst/>
              <a:ahLst/>
              <a:cxnLst/>
              <a:rect l="l" t="t" r="r" b="b"/>
              <a:pathLst>
                <a:path w="925515" h="565934">
                  <a:moveTo>
                    <a:pt x="595199" y="411223"/>
                  </a:moveTo>
                  <a:cubicBezTo>
                    <a:pt x="609315" y="411223"/>
                    <a:pt x="621388" y="414938"/>
                    <a:pt x="631417" y="422367"/>
                  </a:cubicBezTo>
                  <a:lnTo>
                    <a:pt x="643085" y="437060"/>
                  </a:lnTo>
                  <a:lnTo>
                    <a:pt x="528612" y="464807"/>
                  </a:lnTo>
                  <a:lnTo>
                    <a:pt x="539477" y="434626"/>
                  </a:lnTo>
                  <a:cubicBezTo>
                    <a:pt x="552850" y="419024"/>
                    <a:pt x="571424" y="411223"/>
                    <a:pt x="595199" y="411223"/>
                  </a:cubicBezTo>
                  <a:close/>
                  <a:moveTo>
                    <a:pt x="265234" y="2229"/>
                  </a:moveTo>
                  <a:cubicBezTo>
                    <a:pt x="320212" y="2229"/>
                    <a:pt x="367761" y="16345"/>
                    <a:pt x="407880" y="44577"/>
                  </a:cubicBezTo>
                  <a:cubicBezTo>
                    <a:pt x="447999" y="72809"/>
                    <a:pt x="478460" y="110328"/>
                    <a:pt x="499263" y="157134"/>
                  </a:cubicBezTo>
                  <a:cubicBezTo>
                    <a:pt x="520065" y="203940"/>
                    <a:pt x="530467" y="254089"/>
                    <a:pt x="530467" y="307581"/>
                  </a:cubicBezTo>
                  <a:cubicBezTo>
                    <a:pt x="530467" y="361074"/>
                    <a:pt x="520065" y="411223"/>
                    <a:pt x="499263" y="458029"/>
                  </a:cubicBezTo>
                  <a:lnTo>
                    <a:pt x="489408" y="474310"/>
                  </a:lnTo>
                  <a:lnTo>
                    <a:pt x="384091" y="499839"/>
                  </a:lnTo>
                  <a:lnTo>
                    <a:pt x="413174" y="420974"/>
                  </a:lnTo>
                  <a:cubicBezTo>
                    <a:pt x="420046" y="388099"/>
                    <a:pt x="423482" y="350301"/>
                    <a:pt x="423482" y="307581"/>
                  </a:cubicBezTo>
                  <a:cubicBezTo>
                    <a:pt x="423482" y="222142"/>
                    <a:pt x="409737" y="156763"/>
                    <a:pt x="382248" y="111443"/>
                  </a:cubicBezTo>
                  <a:cubicBezTo>
                    <a:pt x="354759" y="66123"/>
                    <a:pt x="316126" y="43463"/>
                    <a:pt x="266348" y="43463"/>
                  </a:cubicBezTo>
                  <a:cubicBezTo>
                    <a:pt x="215084" y="43463"/>
                    <a:pt x="175708" y="65937"/>
                    <a:pt x="148219" y="110885"/>
                  </a:cubicBezTo>
                  <a:cubicBezTo>
                    <a:pt x="120730" y="155834"/>
                    <a:pt x="106985" y="221399"/>
                    <a:pt x="106985" y="307581"/>
                  </a:cubicBezTo>
                  <a:cubicBezTo>
                    <a:pt x="106985" y="393764"/>
                    <a:pt x="120730" y="459700"/>
                    <a:pt x="148219" y="505392"/>
                  </a:cubicBezTo>
                  <a:cubicBezTo>
                    <a:pt x="155091" y="516815"/>
                    <a:pt x="162706" y="526810"/>
                    <a:pt x="171065" y="535377"/>
                  </a:cubicBezTo>
                  <a:lnTo>
                    <a:pt x="186742" y="547675"/>
                  </a:lnTo>
                  <a:lnTo>
                    <a:pt x="111417" y="565934"/>
                  </a:lnTo>
                  <a:lnTo>
                    <a:pt x="66587" y="523501"/>
                  </a:lnTo>
                  <a:cubicBezTo>
                    <a:pt x="51728" y="504742"/>
                    <a:pt x="39377" y="483660"/>
                    <a:pt x="29533" y="460258"/>
                  </a:cubicBezTo>
                  <a:cubicBezTo>
                    <a:pt x="9845" y="413452"/>
                    <a:pt x="0" y="362560"/>
                    <a:pt x="0" y="307581"/>
                  </a:cubicBezTo>
                  <a:cubicBezTo>
                    <a:pt x="0" y="251860"/>
                    <a:pt x="9845" y="200968"/>
                    <a:pt x="29533" y="154905"/>
                  </a:cubicBezTo>
                  <a:cubicBezTo>
                    <a:pt x="49221" y="108842"/>
                    <a:pt x="78939" y="71881"/>
                    <a:pt x="118687" y="44020"/>
                  </a:cubicBezTo>
                  <a:cubicBezTo>
                    <a:pt x="158435" y="16159"/>
                    <a:pt x="207284" y="2229"/>
                    <a:pt x="265234" y="2229"/>
                  </a:cubicBezTo>
                  <a:close/>
                  <a:moveTo>
                    <a:pt x="716671" y="0"/>
                  </a:moveTo>
                  <a:cubicBezTo>
                    <a:pt x="774621" y="0"/>
                    <a:pt x="822541" y="12630"/>
                    <a:pt x="860432" y="37891"/>
                  </a:cubicBezTo>
                  <a:cubicBezTo>
                    <a:pt x="898322" y="63151"/>
                    <a:pt x="917267" y="99555"/>
                    <a:pt x="917267" y="147104"/>
                  </a:cubicBezTo>
                  <a:cubicBezTo>
                    <a:pt x="917267" y="178308"/>
                    <a:pt x="906309" y="207283"/>
                    <a:pt x="884392" y="234029"/>
                  </a:cubicBezTo>
                  <a:cubicBezTo>
                    <a:pt x="862475" y="260776"/>
                    <a:pt x="831085" y="279721"/>
                    <a:pt x="790223" y="290865"/>
                  </a:cubicBezTo>
                  <a:lnTo>
                    <a:pt x="790223" y="295323"/>
                  </a:lnTo>
                  <a:cubicBezTo>
                    <a:pt x="831828" y="299780"/>
                    <a:pt x="867861" y="312968"/>
                    <a:pt x="898322" y="334885"/>
                  </a:cubicBezTo>
                  <a:lnTo>
                    <a:pt x="925515" y="368600"/>
                  </a:lnTo>
                  <a:lnTo>
                    <a:pt x="828639" y="392082"/>
                  </a:lnTo>
                  <a:lnTo>
                    <a:pt x="806939" y="353830"/>
                  </a:lnTo>
                  <a:cubicBezTo>
                    <a:pt x="787623" y="331913"/>
                    <a:pt x="758648" y="319840"/>
                    <a:pt x="720014" y="317611"/>
                  </a:cubicBezTo>
                  <a:lnTo>
                    <a:pt x="678781" y="317611"/>
                  </a:lnTo>
                  <a:cubicBezTo>
                    <a:pt x="673580" y="317611"/>
                    <a:pt x="669494" y="315382"/>
                    <a:pt x="666522" y="310925"/>
                  </a:cubicBezTo>
                  <a:cubicBezTo>
                    <a:pt x="663550" y="306467"/>
                    <a:pt x="662064" y="301266"/>
                    <a:pt x="662064" y="295323"/>
                  </a:cubicBezTo>
                  <a:cubicBezTo>
                    <a:pt x="662064" y="288636"/>
                    <a:pt x="663550" y="282878"/>
                    <a:pt x="666522" y="278049"/>
                  </a:cubicBezTo>
                  <a:cubicBezTo>
                    <a:pt x="669494" y="273220"/>
                    <a:pt x="673580" y="270434"/>
                    <a:pt x="678781" y="269691"/>
                  </a:cubicBezTo>
                  <a:lnTo>
                    <a:pt x="720014" y="269691"/>
                  </a:lnTo>
                  <a:cubicBezTo>
                    <a:pt x="748989" y="266719"/>
                    <a:pt x="772206" y="253718"/>
                    <a:pt x="789666" y="230686"/>
                  </a:cubicBezTo>
                  <a:cubicBezTo>
                    <a:pt x="807125" y="207655"/>
                    <a:pt x="815855" y="179794"/>
                    <a:pt x="815855" y="147104"/>
                  </a:cubicBezTo>
                  <a:cubicBezTo>
                    <a:pt x="815855" y="111443"/>
                    <a:pt x="805825" y="84139"/>
                    <a:pt x="785765" y="65194"/>
                  </a:cubicBezTo>
                  <a:cubicBezTo>
                    <a:pt x="765706" y="46249"/>
                    <a:pt x="742303" y="36776"/>
                    <a:pt x="715557" y="36776"/>
                  </a:cubicBezTo>
                  <a:cubicBezTo>
                    <a:pt x="690296" y="36776"/>
                    <a:pt x="668565" y="44020"/>
                    <a:pt x="650363" y="58507"/>
                  </a:cubicBezTo>
                  <a:cubicBezTo>
                    <a:pt x="632160" y="72995"/>
                    <a:pt x="623059" y="92869"/>
                    <a:pt x="623059" y="118129"/>
                  </a:cubicBezTo>
                  <a:cubicBezTo>
                    <a:pt x="623059" y="134474"/>
                    <a:pt x="626217" y="145433"/>
                    <a:pt x="632532" y="151005"/>
                  </a:cubicBezTo>
                  <a:cubicBezTo>
                    <a:pt x="638847" y="156577"/>
                    <a:pt x="644976" y="159920"/>
                    <a:pt x="650920" y="161035"/>
                  </a:cubicBezTo>
                  <a:cubicBezTo>
                    <a:pt x="656864" y="162149"/>
                    <a:pt x="659835" y="163078"/>
                    <a:pt x="659835" y="163821"/>
                  </a:cubicBezTo>
                  <a:cubicBezTo>
                    <a:pt x="659835" y="169021"/>
                    <a:pt x="654820" y="175336"/>
                    <a:pt x="644791" y="182766"/>
                  </a:cubicBezTo>
                  <a:cubicBezTo>
                    <a:pt x="634761" y="190195"/>
                    <a:pt x="622688" y="193910"/>
                    <a:pt x="608572" y="193910"/>
                  </a:cubicBezTo>
                  <a:cubicBezTo>
                    <a:pt x="584797" y="193910"/>
                    <a:pt x="566224" y="186481"/>
                    <a:pt x="552850" y="171622"/>
                  </a:cubicBezTo>
                  <a:cubicBezTo>
                    <a:pt x="539477" y="156763"/>
                    <a:pt x="532791" y="137817"/>
                    <a:pt x="532791" y="114786"/>
                  </a:cubicBezTo>
                  <a:cubicBezTo>
                    <a:pt x="532791" y="78381"/>
                    <a:pt x="549879" y="50149"/>
                    <a:pt x="584054" y="30090"/>
                  </a:cubicBezTo>
                  <a:cubicBezTo>
                    <a:pt x="618230" y="10030"/>
                    <a:pt x="662436" y="0"/>
                    <a:pt x="71667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D050FF4-FA73-3505-4173-33B7EA641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301" y="7211060"/>
              <a:ext cx="975888" cy="256198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E3E0DA-E33D-5102-0D42-F5AF0A225980}"/>
              </a:ext>
            </a:extLst>
          </p:cNvPr>
          <p:cNvGrpSpPr/>
          <p:nvPr/>
        </p:nvGrpSpPr>
        <p:grpSpPr>
          <a:xfrm>
            <a:off x="2280449" y="3236740"/>
            <a:ext cx="925910" cy="599684"/>
            <a:chOff x="5926513" y="4367820"/>
            <a:chExt cx="925910" cy="599684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3C4F18A-C365-37AC-3A41-24ECA0125DEB}"/>
                </a:ext>
              </a:extLst>
            </p:cNvPr>
            <p:cNvSpPr txBox="1"/>
            <p:nvPr/>
          </p:nvSpPr>
          <p:spPr>
            <a:xfrm>
              <a:off x="5940532" y="4367820"/>
              <a:ext cx="774620" cy="569277"/>
            </a:xfrm>
            <a:custGeom>
              <a:avLst/>
              <a:gdLst/>
              <a:ahLst/>
              <a:cxnLst/>
              <a:rect l="l" t="t" r="r" b="b"/>
              <a:pathLst>
                <a:path w="774620" h="569277">
                  <a:moveTo>
                    <a:pt x="265233" y="5572"/>
                  </a:moveTo>
                  <a:cubicBezTo>
                    <a:pt x="320211" y="5572"/>
                    <a:pt x="367760" y="19688"/>
                    <a:pt x="407879" y="47920"/>
                  </a:cubicBezTo>
                  <a:cubicBezTo>
                    <a:pt x="447998" y="76152"/>
                    <a:pt x="478459" y="113671"/>
                    <a:pt x="499262" y="160477"/>
                  </a:cubicBezTo>
                  <a:cubicBezTo>
                    <a:pt x="520065" y="207283"/>
                    <a:pt x="530466" y="257432"/>
                    <a:pt x="530466" y="310924"/>
                  </a:cubicBezTo>
                  <a:cubicBezTo>
                    <a:pt x="530466" y="364417"/>
                    <a:pt x="520065" y="414566"/>
                    <a:pt x="499262" y="461372"/>
                  </a:cubicBezTo>
                  <a:lnTo>
                    <a:pt x="489408" y="477653"/>
                  </a:lnTo>
                  <a:lnTo>
                    <a:pt x="384090" y="503182"/>
                  </a:lnTo>
                  <a:lnTo>
                    <a:pt x="413173" y="424317"/>
                  </a:lnTo>
                  <a:cubicBezTo>
                    <a:pt x="420045" y="391442"/>
                    <a:pt x="423481" y="353644"/>
                    <a:pt x="423481" y="310924"/>
                  </a:cubicBezTo>
                  <a:cubicBezTo>
                    <a:pt x="423481" y="225485"/>
                    <a:pt x="409737" y="160106"/>
                    <a:pt x="382247" y="114786"/>
                  </a:cubicBezTo>
                  <a:cubicBezTo>
                    <a:pt x="354758" y="69466"/>
                    <a:pt x="316125" y="46806"/>
                    <a:pt x="266347" y="46806"/>
                  </a:cubicBezTo>
                  <a:cubicBezTo>
                    <a:pt x="215084" y="46806"/>
                    <a:pt x="175707" y="69280"/>
                    <a:pt x="148218" y="114228"/>
                  </a:cubicBezTo>
                  <a:cubicBezTo>
                    <a:pt x="120729" y="159177"/>
                    <a:pt x="106984" y="224742"/>
                    <a:pt x="106984" y="310924"/>
                  </a:cubicBezTo>
                  <a:cubicBezTo>
                    <a:pt x="106984" y="397107"/>
                    <a:pt x="120729" y="463043"/>
                    <a:pt x="148218" y="508735"/>
                  </a:cubicBezTo>
                  <a:cubicBezTo>
                    <a:pt x="155091" y="520158"/>
                    <a:pt x="162706" y="530153"/>
                    <a:pt x="171064" y="538720"/>
                  </a:cubicBezTo>
                  <a:lnTo>
                    <a:pt x="186742" y="551018"/>
                  </a:lnTo>
                  <a:lnTo>
                    <a:pt x="111416" y="569277"/>
                  </a:lnTo>
                  <a:lnTo>
                    <a:pt x="66587" y="526844"/>
                  </a:lnTo>
                  <a:cubicBezTo>
                    <a:pt x="51728" y="508085"/>
                    <a:pt x="39376" y="487003"/>
                    <a:pt x="29532" y="463601"/>
                  </a:cubicBezTo>
                  <a:cubicBezTo>
                    <a:pt x="9844" y="416795"/>
                    <a:pt x="0" y="365903"/>
                    <a:pt x="0" y="310924"/>
                  </a:cubicBezTo>
                  <a:cubicBezTo>
                    <a:pt x="0" y="255203"/>
                    <a:pt x="9844" y="204311"/>
                    <a:pt x="29532" y="158248"/>
                  </a:cubicBezTo>
                  <a:cubicBezTo>
                    <a:pt x="49220" y="112185"/>
                    <a:pt x="78938" y="75224"/>
                    <a:pt x="118686" y="47363"/>
                  </a:cubicBezTo>
                  <a:cubicBezTo>
                    <a:pt x="158434" y="19502"/>
                    <a:pt x="207283" y="5572"/>
                    <a:pt x="265233" y="5572"/>
                  </a:cubicBezTo>
                  <a:close/>
                  <a:moveTo>
                    <a:pt x="756789" y="0"/>
                  </a:moveTo>
                  <a:cubicBezTo>
                    <a:pt x="768677" y="0"/>
                    <a:pt x="774620" y="8544"/>
                    <a:pt x="774620" y="25632"/>
                  </a:cubicBezTo>
                  <a:lnTo>
                    <a:pt x="774620" y="408519"/>
                  </a:lnTo>
                  <a:lnTo>
                    <a:pt x="677665" y="432020"/>
                  </a:lnTo>
                  <a:lnTo>
                    <a:pt x="677665" y="216198"/>
                  </a:lnTo>
                  <a:cubicBezTo>
                    <a:pt x="678408" y="181280"/>
                    <a:pt x="676737" y="156205"/>
                    <a:pt x="672650" y="140975"/>
                  </a:cubicBezTo>
                  <a:cubicBezTo>
                    <a:pt x="668564" y="125744"/>
                    <a:pt x="661320" y="115900"/>
                    <a:pt x="650919" y="111442"/>
                  </a:cubicBezTo>
                  <a:cubicBezTo>
                    <a:pt x="640518" y="106985"/>
                    <a:pt x="623430" y="104756"/>
                    <a:pt x="599655" y="104756"/>
                  </a:cubicBezTo>
                  <a:lnTo>
                    <a:pt x="545049" y="104756"/>
                  </a:lnTo>
                  <a:cubicBezTo>
                    <a:pt x="531676" y="104756"/>
                    <a:pt x="524989" y="95840"/>
                    <a:pt x="524989" y="78010"/>
                  </a:cubicBezTo>
                  <a:cubicBezTo>
                    <a:pt x="525732" y="66865"/>
                    <a:pt x="527961" y="59993"/>
                    <a:pt x="531676" y="57393"/>
                  </a:cubicBezTo>
                  <a:cubicBezTo>
                    <a:pt x="535390" y="54792"/>
                    <a:pt x="540034" y="53492"/>
                    <a:pt x="545606" y="53492"/>
                  </a:cubicBezTo>
                  <a:cubicBezTo>
                    <a:pt x="551178" y="53492"/>
                    <a:pt x="555078" y="53492"/>
                    <a:pt x="557307" y="53492"/>
                  </a:cubicBezTo>
                  <a:cubicBezTo>
                    <a:pt x="588511" y="53492"/>
                    <a:pt x="618972" y="48477"/>
                    <a:pt x="648690" y="38448"/>
                  </a:cubicBezTo>
                  <a:cubicBezTo>
                    <a:pt x="678408" y="28418"/>
                    <a:pt x="710727" y="16345"/>
                    <a:pt x="745645" y="2229"/>
                  </a:cubicBezTo>
                  <a:cubicBezTo>
                    <a:pt x="750103" y="743"/>
                    <a:pt x="753818" y="0"/>
                    <a:pt x="75678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2D37B727-066F-ECBE-94E1-870FE53F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13" y="4748074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D07D61B-8741-72AD-D66F-A62B3242EAE9}"/>
              </a:ext>
            </a:extLst>
          </p:cNvPr>
          <p:cNvGrpSpPr/>
          <p:nvPr/>
        </p:nvGrpSpPr>
        <p:grpSpPr>
          <a:xfrm>
            <a:off x="6477000" y="3242896"/>
            <a:ext cx="935097" cy="588906"/>
            <a:chOff x="5334335" y="2978584"/>
            <a:chExt cx="935097" cy="58890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BFEE81-9E39-C8AA-9486-741660856C7F}"/>
                </a:ext>
              </a:extLst>
            </p:cNvPr>
            <p:cNvSpPr txBox="1"/>
            <p:nvPr/>
          </p:nvSpPr>
          <p:spPr>
            <a:xfrm>
              <a:off x="5334335" y="2978584"/>
              <a:ext cx="935097" cy="563457"/>
            </a:xfrm>
            <a:custGeom>
              <a:avLst/>
              <a:gdLst/>
              <a:ahLst/>
              <a:cxnLst/>
              <a:rect l="l" t="t" r="r" b="b"/>
              <a:pathLst>
                <a:path w="935097" h="563457">
                  <a:moveTo>
                    <a:pt x="730043" y="0"/>
                  </a:moveTo>
                  <a:cubicBezTo>
                    <a:pt x="785764" y="0"/>
                    <a:pt x="833870" y="13744"/>
                    <a:pt x="874361" y="41234"/>
                  </a:cubicBezTo>
                  <a:cubicBezTo>
                    <a:pt x="914852" y="68723"/>
                    <a:pt x="935097" y="110699"/>
                    <a:pt x="935097" y="167164"/>
                  </a:cubicBezTo>
                  <a:cubicBezTo>
                    <a:pt x="935097" y="208026"/>
                    <a:pt x="923953" y="245173"/>
                    <a:pt x="901665" y="278606"/>
                  </a:cubicBezTo>
                  <a:cubicBezTo>
                    <a:pt x="879376" y="312039"/>
                    <a:pt x="852816" y="340457"/>
                    <a:pt x="821983" y="363860"/>
                  </a:cubicBezTo>
                  <a:lnTo>
                    <a:pt x="761884" y="405126"/>
                  </a:lnTo>
                  <a:lnTo>
                    <a:pt x="626276" y="438121"/>
                  </a:lnTo>
                  <a:lnTo>
                    <a:pt x="643257" y="426407"/>
                  </a:lnTo>
                  <a:cubicBezTo>
                    <a:pt x="666010" y="410155"/>
                    <a:pt x="685466" y="395621"/>
                    <a:pt x="701625" y="382805"/>
                  </a:cubicBezTo>
                  <a:cubicBezTo>
                    <a:pt x="733944" y="357173"/>
                    <a:pt x="763105" y="324669"/>
                    <a:pt x="789108" y="285293"/>
                  </a:cubicBezTo>
                  <a:cubicBezTo>
                    <a:pt x="815111" y="245916"/>
                    <a:pt x="828113" y="201711"/>
                    <a:pt x="828113" y="152676"/>
                  </a:cubicBezTo>
                  <a:cubicBezTo>
                    <a:pt x="828113" y="117015"/>
                    <a:pt x="818640" y="89340"/>
                    <a:pt x="799695" y="69651"/>
                  </a:cubicBezTo>
                  <a:cubicBezTo>
                    <a:pt x="780750" y="49963"/>
                    <a:pt x="754189" y="40119"/>
                    <a:pt x="720013" y="40119"/>
                  </a:cubicBezTo>
                  <a:cubicBezTo>
                    <a:pt x="691038" y="40119"/>
                    <a:pt x="667078" y="47363"/>
                    <a:pt x="648133" y="61851"/>
                  </a:cubicBezTo>
                  <a:cubicBezTo>
                    <a:pt x="629188" y="76338"/>
                    <a:pt x="619715" y="96212"/>
                    <a:pt x="619715" y="121472"/>
                  </a:cubicBezTo>
                  <a:cubicBezTo>
                    <a:pt x="619715" y="134102"/>
                    <a:pt x="622687" y="144689"/>
                    <a:pt x="628631" y="153233"/>
                  </a:cubicBezTo>
                  <a:cubicBezTo>
                    <a:pt x="634574" y="161777"/>
                    <a:pt x="640703" y="168650"/>
                    <a:pt x="647018" y="173850"/>
                  </a:cubicBezTo>
                  <a:cubicBezTo>
                    <a:pt x="653334" y="179051"/>
                    <a:pt x="656491" y="182023"/>
                    <a:pt x="656491" y="182766"/>
                  </a:cubicBezTo>
                  <a:cubicBezTo>
                    <a:pt x="656491" y="187966"/>
                    <a:pt x="651476" y="194281"/>
                    <a:pt x="641446" y="201711"/>
                  </a:cubicBezTo>
                  <a:cubicBezTo>
                    <a:pt x="631417" y="209140"/>
                    <a:pt x="619344" y="212855"/>
                    <a:pt x="605228" y="212855"/>
                  </a:cubicBezTo>
                  <a:cubicBezTo>
                    <a:pt x="582196" y="212855"/>
                    <a:pt x="563808" y="205611"/>
                    <a:pt x="550064" y="191124"/>
                  </a:cubicBezTo>
                  <a:cubicBezTo>
                    <a:pt x="536319" y="176636"/>
                    <a:pt x="529447" y="158248"/>
                    <a:pt x="529447" y="135960"/>
                  </a:cubicBezTo>
                  <a:cubicBezTo>
                    <a:pt x="529447" y="106242"/>
                    <a:pt x="539477" y="80981"/>
                    <a:pt x="559536" y="60179"/>
                  </a:cubicBezTo>
                  <a:cubicBezTo>
                    <a:pt x="579596" y="39376"/>
                    <a:pt x="605042" y="24146"/>
                    <a:pt x="635874" y="14487"/>
                  </a:cubicBezTo>
                  <a:cubicBezTo>
                    <a:pt x="666707" y="4829"/>
                    <a:pt x="698096" y="0"/>
                    <a:pt x="730043" y="0"/>
                  </a:cubicBez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875" y="471310"/>
                  </a:lnTo>
                  <a:lnTo>
                    <a:pt x="384317" y="496993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5"/>
                    <a:pt x="162706" y="524581"/>
                    <a:pt x="171064" y="533148"/>
                  </a:cubicBezTo>
                  <a:lnTo>
                    <a:pt x="186372" y="545156"/>
                  </a:lnTo>
                  <a:lnTo>
                    <a:pt x="111155" y="563457"/>
                  </a:lnTo>
                  <a:lnTo>
                    <a:pt x="66587" y="521272"/>
                  </a:lnTo>
                  <a:cubicBezTo>
                    <a:pt x="51728" y="502513"/>
                    <a:pt x="39376" y="481432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1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2901FE-B7E1-6FD9-99A6-8EE3F4EFD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522" y="3348060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5">
            <a:extLst>
              <a:ext uri="{FF2B5EF4-FFF2-40B4-BE49-F238E27FC236}">
                <a16:creationId xmlns:a16="http://schemas.microsoft.com/office/drawing/2014/main" id="{25E1F369-0CA5-7BB8-C88F-2D8C99217778}"/>
              </a:ext>
            </a:extLst>
          </p:cNvPr>
          <p:cNvGrpSpPr/>
          <p:nvPr/>
        </p:nvGrpSpPr>
        <p:grpSpPr>
          <a:xfrm>
            <a:off x="16675432" y="5850515"/>
            <a:ext cx="2712720" cy="2712720"/>
            <a:chOff x="0" y="0"/>
            <a:chExt cx="812800" cy="8128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192B02E-1F7A-4381-9C19-B5E44FDD6C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C9C03E26-DA34-2CDD-2178-5221C3E758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1" y="1574258"/>
            <a:ext cx="609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388EFFD8-50A0-EE46-F8F9-3BCF60AAF453}"/>
              </a:ext>
            </a:extLst>
          </p:cNvPr>
          <p:cNvGrpSpPr/>
          <p:nvPr/>
        </p:nvGrpSpPr>
        <p:grpSpPr>
          <a:xfrm>
            <a:off x="-1255831" y="-960722"/>
            <a:ext cx="3521040" cy="3521040"/>
            <a:chOff x="0" y="0"/>
            <a:chExt cx="812800" cy="8128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77A3F93-9F8E-84B7-345E-797DFA51F8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0EFB101A-393C-CAEA-5860-BB5C4EC3E02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9659217-0E84-B8E3-06A9-FEF463DC6174}"/>
              </a:ext>
            </a:extLst>
          </p:cNvPr>
          <p:cNvSpPr txBox="1"/>
          <p:nvPr/>
        </p:nvSpPr>
        <p:spPr>
          <a:xfrm>
            <a:off x="2265208" y="255238"/>
            <a:ext cx="3033203" cy="1446550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INDEX</a:t>
            </a:r>
            <a:endParaRPr lang="ko-KR" altLang="en-US" sz="8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E68BF-9CBA-FD5B-D636-915C1352760B}"/>
              </a:ext>
            </a:extLst>
          </p:cNvPr>
          <p:cNvSpPr txBox="1"/>
          <p:nvPr/>
        </p:nvSpPr>
        <p:spPr>
          <a:xfrm>
            <a:off x="2465253" y="3755388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프로젝트 개요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7054E32-44A9-788F-38D6-56C4F7ED8D6C}"/>
              </a:ext>
            </a:extLst>
          </p:cNvPr>
          <p:cNvSpPr txBox="1"/>
          <p:nvPr/>
        </p:nvSpPr>
        <p:spPr>
          <a:xfrm>
            <a:off x="6662388" y="376148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요구사항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41B89AC-B5E9-2E3B-9A1D-DD69892CA68B}"/>
              </a:ext>
            </a:extLst>
          </p:cNvPr>
          <p:cNvSpPr txBox="1"/>
          <p:nvPr/>
        </p:nvSpPr>
        <p:spPr>
          <a:xfrm>
            <a:off x="10474389" y="3761482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DB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설계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1DE75A-46AE-7000-4EA9-8049828567FD}"/>
              </a:ext>
            </a:extLst>
          </p:cNvPr>
          <p:cNvSpPr txBox="1"/>
          <p:nvPr/>
        </p:nvSpPr>
        <p:spPr>
          <a:xfrm>
            <a:off x="13986092" y="3761482"/>
            <a:ext cx="3023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초기과정</a:t>
            </a:r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최종결과​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D38C50F-30B9-8866-9176-563DD0187152}"/>
              </a:ext>
            </a:extLst>
          </p:cNvPr>
          <p:cNvSpPr txBox="1"/>
          <p:nvPr/>
        </p:nvSpPr>
        <p:spPr>
          <a:xfrm>
            <a:off x="956859" y="7155092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개발환경​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01976E-632F-6E33-488E-F28B74245D28}"/>
              </a:ext>
            </a:extLst>
          </p:cNvPr>
          <p:cNvSpPr txBox="1"/>
          <p:nvPr/>
        </p:nvSpPr>
        <p:spPr>
          <a:xfrm>
            <a:off x="4379431" y="7161186"/>
            <a:ext cx="4003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18EB3B1-D41A-9A86-AA9F-74368BE978F7}"/>
              </a:ext>
            </a:extLst>
          </p:cNvPr>
          <p:cNvSpPr txBox="1"/>
          <p:nvPr/>
        </p:nvSpPr>
        <p:spPr>
          <a:xfrm>
            <a:off x="9523760" y="7161186"/>
            <a:ext cx="1556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구현사항​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BC19CB-8D57-8C0A-390A-25EDC267A93B}"/>
              </a:ext>
            </a:extLst>
          </p:cNvPr>
          <p:cNvSpPr txBox="1"/>
          <p:nvPr/>
        </p:nvSpPr>
        <p:spPr>
          <a:xfrm>
            <a:off x="13473552" y="716118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소감 및 </a:t>
            </a:r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QNA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​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0C5E553-22BB-3983-272A-93D0C927CE7E}"/>
              </a:ext>
            </a:extLst>
          </p:cNvPr>
          <p:cNvGrpSpPr/>
          <p:nvPr/>
        </p:nvGrpSpPr>
        <p:grpSpPr>
          <a:xfrm>
            <a:off x="4175418" y="6637552"/>
            <a:ext cx="1038387" cy="594916"/>
            <a:chOff x="7187873" y="6862182"/>
            <a:chExt cx="1038387" cy="594916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E790827-FBF0-707B-0828-5E234624EB9C}"/>
                </a:ext>
              </a:extLst>
            </p:cNvPr>
            <p:cNvSpPr txBox="1"/>
            <p:nvPr/>
          </p:nvSpPr>
          <p:spPr>
            <a:xfrm>
              <a:off x="7201893" y="6862182"/>
              <a:ext cx="967687" cy="567048"/>
            </a:xfrm>
            <a:custGeom>
              <a:avLst/>
              <a:gdLst/>
              <a:ahLst/>
              <a:cxnLst/>
              <a:rect l="l" t="t" r="r" b="b"/>
              <a:pathLst>
                <a:path w="967687" h="567048">
                  <a:moveTo>
                    <a:pt x="880491" y="0"/>
                  </a:moveTo>
                  <a:cubicBezTo>
                    <a:pt x="895350" y="0"/>
                    <a:pt x="902779" y="6686"/>
                    <a:pt x="902779" y="20059"/>
                  </a:cubicBezTo>
                  <a:cubicBezTo>
                    <a:pt x="902779" y="31947"/>
                    <a:pt x="896093" y="39748"/>
                    <a:pt x="882719" y="43462"/>
                  </a:cubicBezTo>
                  <a:cubicBezTo>
                    <a:pt x="746760" y="85810"/>
                    <a:pt x="665778" y="161963"/>
                    <a:pt x="639775" y="271919"/>
                  </a:cubicBezTo>
                  <a:cubicBezTo>
                    <a:pt x="664292" y="255575"/>
                    <a:pt x="688624" y="244059"/>
                    <a:pt x="712770" y="237372"/>
                  </a:cubicBezTo>
                  <a:cubicBezTo>
                    <a:pt x="736915" y="230686"/>
                    <a:pt x="761990" y="227342"/>
                    <a:pt x="787993" y="227342"/>
                  </a:cubicBezTo>
                  <a:cubicBezTo>
                    <a:pt x="823655" y="227342"/>
                    <a:pt x="856345" y="235329"/>
                    <a:pt x="886063" y="251303"/>
                  </a:cubicBezTo>
                  <a:cubicBezTo>
                    <a:pt x="915781" y="267276"/>
                    <a:pt x="939184" y="289193"/>
                    <a:pt x="956271" y="317054"/>
                  </a:cubicBezTo>
                  <a:lnTo>
                    <a:pt x="967687" y="359491"/>
                  </a:lnTo>
                  <a:lnTo>
                    <a:pt x="869228" y="383357"/>
                  </a:lnTo>
                  <a:lnTo>
                    <a:pt x="866282" y="363163"/>
                  </a:lnTo>
                  <a:cubicBezTo>
                    <a:pt x="860524" y="345611"/>
                    <a:pt x="851887" y="330241"/>
                    <a:pt x="840371" y="317054"/>
                  </a:cubicBezTo>
                  <a:cubicBezTo>
                    <a:pt x="817340" y="290679"/>
                    <a:pt x="787250" y="277492"/>
                    <a:pt x="750103" y="277492"/>
                  </a:cubicBezTo>
                  <a:cubicBezTo>
                    <a:pt x="731529" y="277492"/>
                    <a:pt x="712212" y="282135"/>
                    <a:pt x="692153" y="291422"/>
                  </a:cubicBezTo>
                  <a:cubicBezTo>
                    <a:pt x="672093" y="300709"/>
                    <a:pt x="653148" y="313153"/>
                    <a:pt x="635317" y="328755"/>
                  </a:cubicBezTo>
                  <a:cubicBezTo>
                    <a:pt x="630859" y="346586"/>
                    <a:pt x="628631" y="361073"/>
                    <a:pt x="628631" y="372218"/>
                  </a:cubicBezTo>
                  <a:lnTo>
                    <a:pt x="637156" y="439610"/>
                  </a:lnTo>
                  <a:lnTo>
                    <a:pt x="537143" y="463853"/>
                  </a:lnTo>
                  <a:lnTo>
                    <a:pt x="525581" y="424944"/>
                  </a:lnTo>
                  <a:lnTo>
                    <a:pt x="522733" y="385981"/>
                  </a:lnTo>
                  <a:lnTo>
                    <a:pt x="522665" y="386427"/>
                  </a:lnTo>
                  <a:cubicBezTo>
                    <a:pt x="517464" y="411501"/>
                    <a:pt x="509663" y="435740"/>
                    <a:pt x="499262" y="459143"/>
                  </a:cubicBezTo>
                  <a:lnTo>
                    <a:pt x="489408" y="475424"/>
                  </a:lnTo>
                  <a:lnTo>
                    <a:pt x="384090" y="500953"/>
                  </a:lnTo>
                  <a:lnTo>
                    <a:pt x="413173" y="422088"/>
                  </a:lnTo>
                  <a:cubicBezTo>
                    <a:pt x="420045" y="389213"/>
                    <a:pt x="423481" y="351415"/>
                    <a:pt x="423481" y="308695"/>
                  </a:cubicBezTo>
                  <a:cubicBezTo>
                    <a:pt x="423481" y="223256"/>
                    <a:pt x="409737" y="157877"/>
                    <a:pt x="382247" y="112557"/>
                  </a:cubicBezTo>
                  <a:cubicBezTo>
                    <a:pt x="354758" y="67237"/>
                    <a:pt x="316125" y="44577"/>
                    <a:pt x="266347" y="44577"/>
                  </a:cubicBezTo>
                  <a:cubicBezTo>
                    <a:pt x="215084" y="44577"/>
                    <a:pt x="175707" y="67051"/>
                    <a:pt x="148218" y="111999"/>
                  </a:cubicBezTo>
                  <a:cubicBezTo>
                    <a:pt x="120729" y="156948"/>
                    <a:pt x="106984" y="222513"/>
                    <a:pt x="106984" y="308695"/>
                  </a:cubicBezTo>
                  <a:cubicBezTo>
                    <a:pt x="106984" y="394878"/>
                    <a:pt x="120729" y="460814"/>
                    <a:pt x="148218" y="506506"/>
                  </a:cubicBezTo>
                  <a:cubicBezTo>
                    <a:pt x="155091" y="517929"/>
                    <a:pt x="162706" y="527924"/>
                    <a:pt x="171064" y="536491"/>
                  </a:cubicBezTo>
                  <a:lnTo>
                    <a:pt x="186742" y="548789"/>
                  </a:lnTo>
                  <a:lnTo>
                    <a:pt x="111416" y="567048"/>
                  </a:lnTo>
                  <a:lnTo>
                    <a:pt x="66587" y="524615"/>
                  </a:lnTo>
                  <a:cubicBezTo>
                    <a:pt x="51728" y="505856"/>
                    <a:pt x="39376" y="484775"/>
                    <a:pt x="29532" y="461372"/>
                  </a:cubicBezTo>
                  <a:cubicBezTo>
                    <a:pt x="9844" y="414566"/>
                    <a:pt x="0" y="363674"/>
                    <a:pt x="0" y="308695"/>
                  </a:cubicBezTo>
                  <a:cubicBezTo>
                    <a:pt x="0" y="252974"/>
                    <a:pt x="9844" y="202082"/>
                    <a:pt x="29532" y="156019"/>
                  </a:cubicBezTo>
                  <a:cubicBezTo>
                    <a:pt x="49220" y="109956"/>
                    <a:pt x="78938" y="72995"/>
                    <a:pt x="118686" y="45134"/>
                  </a:cubicBezTo>
                  <a:cubicBezTo>
                    <a:pt x="158434" y="17273"/>
                    <a:pt x="207283" y="3343"/>
                    <a:pt x="265233" y="3343"/>
                  </a:cubicBezTo>
                  <a:cubicBezTo>
                    <a:pt x="320211" y="3343"/>
                    <a:pt x="367760" y="17459"/>
                    <a:pt x="407879" y="45691"/>
                  </a:cubicBezTo>
                  <a:cubicBezTo>
                    <a:pt x="447998" y="73923"/>
                    <a:pt x="478459" y="111442"/>
                    <a:pt x="499262" y="158248"/>
                  </a:cubicBezTo>
                  <a:cubicBezTo>
                    <a:pt x="514864" y="193352"/>
                    <a:pt x="524615" y="230337"/>
                    <a:pt x="528516" y="269203"/>
                  </a:cubicBezTo>
                  <a:lnTo>
                    <a:pt x="529893" y="297099"/>
                  </a:lnTo>
                  <a:lnTo>
                    <a:pt x="532372" y="283899"/>
                  </a:lnTo>
                  <a:cubicBezTo>
                    <a:pt x="539523" y="255853"/>
                    <a:pt x="550249" y="228828"/>
                    <a:pt x="564551" y="202825"/>
                  </a:cubicBezTo>
                  <a:cubicBezTo>
                    <a:pt x="593155" y="150819"/>
                    <a:pt x="633460" y="107170"/>
                    <a:pt x="685466" y="71880"/>
                  </a:cubicBezTo>
                  <a:cubicBezTo>
                    <a:pt x="737473" y="36590"/>
                    <a:pt x="796909" y="13001"/>
                    <a:pt x="863774" y="1114"/>
                  </a:cubicBezTo>
                  <a:cubicBezTo>
                    <a:pt x="867489" y="371"/>
                    <a:pt x="873061" y="0"/>
                    <a:pt x="88049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F37E4EDB-B594-26D2-CEB5-34E3FD6E1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73" y="7206875"/>
              <a:ext cx="1038387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1A3C5CAD-2BCA-59D6-011D-9730509DA375}"/>
              </a:ext>
            </a:extLst>
          </p:cNvPr>
          <p:cNvSpPr txBox="1"/>
          <p:nvPr/>
        </p:nvSpPr>
        <p:spPr>
          <a:xfrm>
            <a:off x="2465253" y="4296370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프로젝트 배경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2FC4F8A-200E-ABB9-D1DC-A498CADB4566}"/>
              </a:ext>
            </a:extLst>
          </p:cNvPr>
          <p:cNvSpPr txBox="1"/>
          <p:nvPr/>
        </p:nvSpPr>
        <p:spPr>
          <a:xfrm>
            <a:off x="2465253" y="4758035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프로젝트 목적</a:t>
            </a:r>
          </a:p>
        </p:txBody>
      </p:sp>
      <p:pic>
        <p:nvPicPr>
          <p:cNvPr id="146" name="그래픽 145" descr="곰 발바닥 단색으로 채워진">
            <a:extLst>
              <a:ext uri="{FF2B5EF4-FFF2-40B4-BE49-F238E27FC236}">
                <a16:creationId xmlns:a16="http://schemas.microsoft.com/office/drawing/2014/main" id="{BED29F27-0BF4-665A-07CC-AAC2EAEFD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987096" y="7140473"/>
            <a:ext cx="914400" cy="9144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FC84A81-D4E6-F002-52C7-8268C0203431}"/>
              </a:ext>
            </a:extLst>
          </p:cNvPr>
          <p:cNvGrpSpPr/>
          <p:nvPr/>
        </p:nvGrpSpPr>
        <p:grpSpPr>
          <a:xfrm rot="20230721">
            <a:off x="329689" y="740842"/>
            <a:ext cx="989186" cy="1045222"/>
            <a:chOff x="6502491" y="1637683"/>
            <a:chExt cx="390299" cy="430464"/>
          </a:xfrm>
          <a:solidFill>
            <a:srgbClr val="F4EADB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DA1A18A-219C-2371-5019-27D0B4722426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CF5430C2-CD45-D862-73F8-C6A9493E2E37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F262310-1CBF-B343-9F33-BD58C691B1D5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60E9E0C-6D95-46E3-986F-BFF2770412D6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9D9B27B-4AB4-9241-D893-2990A08EF7C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9E1A53-1F5B-7D06-3F16-1B71ABCD5FC1}"/>
              </a:ext>
            </a:extLst>
          </p:cNvPr>
          <p:cNvSpPr txBox="1"/>
          <p:nvPr/>
        </p:nvSpPr>
        <p:spPr>
          <a:xfrm>
            <a:off x="6665685" y="4296370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요구사항 명세서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BFE9A-4800-3778-B248-5B370056CB12}"/>
              </a:ext>
            </a:extLst>
          </p:cNvPr>
          <p:cNvSpPr txBox="1"/>
          <p:nvPr/>
        </p:nvSpPr>
        <p:spPr>
          <a:xfrm>
            <a:off x="6662388" y="475803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기능 구성도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C65B4-FE9C-3E37-29B3-8A54AB1898A1}"/>
              </a:ext>
            </a:extLst>
          </p:cNvPr>
          <p:cNvSpPr txBox="1"/>
          <p:nvPr/>
        </p:nvSpPr>
        <p:spPr>
          <a:xfrm>
            <a:off x="10477686" y="4300835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ERD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다이어그램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32D30-253F-0567-403B-1A4FA36FE3F9}"/>
              </a:ext>
            </a:extLst>
          </p:cNvPr>
          <p:cNvSpPr txBox="1"/>
          <p:nvPr/>
        </p:nvSpPr>
        <p:spPr>
          <a:xfrm>
            <a:off x="4379431" y="7734485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E02E3-60D7-27A9-26A9-E73A5B0FDDB7}"/>
              </a:ext>
            </a:extLst>
          </p:cNvPr>
          <p:cNvSpPr txBox="1"/>
          <p:nvPr/>
        </p:nvSpPr>
        <p:spPr>
          <a:xfrm>
            <a:off x="4379431" y="819615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86F41-DA87-2630-83BB-8D69758D4F4A}"/>
              </a:ext>
            </a:extLst>
          </p:cNvPr>
          <p:cNvSpPr txBox="1"/>
          <p:nvPr/>
        </p:nvSpPr>
        <p:spPr>
          <a:xfrm>
            <a:off x="13986092" y="4296370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초기 계획 및 과정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27F41-EA19-87E7-6C1E-7E00E136E8C9}"/>
              </a:ext>
            </a:extLst>
          </p:cNvPr>
          <p:cNvSpPr txBox="1"/>
          <p:nvPr/>
        </p:nvSpPr>
        <p:spPr>
          <a:xfrm>
            <a:off x="13986092" y="475803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최종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A3090-4182-CF15-1E4D-323C484D7773}"/>
              </a:ext>
            </a:extLst>
          </p:cNvPr>
          <p:cNvSpPr txBox="1"/>
          <p:nvPr/>
        </p:nvSpPr>
        <p:spPr>
          <a:xfrm>
            <a:off x="10474389" y="4758035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유스케이스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989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204B107-D1E4-216D-FEA7-46F02416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58" y="810992"/>
            <a:ext cx="8275261" cy="8167510"/>
          </a:xfrm>
          <a:prstGeom prst="rect">
            <a:avLst/>
          </a:prstGeom>
        </p:spPr>
      </p:pic>
      <p:pic>
        <p:nvPicPr>
          <p:cNvPr id="16" name="그림 15" descr="텍스트, 스크린샷, 인간의 얼굴, 웹사이트이(가) 표시된 사진&#10;&#10;자동 생성된 설명">
            <a:extLst>
              <a:ext uri="{FF2B5EF4-FFF2-40B4-BE49-F238E27FC236}">
                <a16:creationId xmlns:a16="http://schemas.microsoft.com/office/drawing/2014/main" id="{56DA0C6D-6ADC-2C08-9F24-7535FFC51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39" y="495833"/>
            <a:ext cx="3149111" cy="8797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0647E8-45D0-D267-CF39-52A11182EF4E}"/>
              </a:ext>
            </a:extLst>
          </p:cNvPr>
          <p:cNvSpPr txBox="1"/>
          <p:nvPr/>
        </p:nvSpPr>
        <p:spPr>
          <a:xfrm>
            <a:off x="520976" y="3967573"/>
            <a:ext cx="4963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이벤트 제목이나 사진을 클릭하면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클릭한 이벤트의 내용을 볼 수 있는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상세페이지로 이동한다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A3DE-E6E5-867B-5DCA-E37089F7538F}"/>
              </a:ext>
            </a:extLst>
          </p:cNvPr>
          <p:cNvSpPr txBox="1"/>
          <p:nvPr/>
        </p:nvSpPr>
        <p:spPr>
          <a:xfrm>
            <a:off x="520976" y="5617388"/>
            <a:ext cx="5383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페이지네이션을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사용해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이벤트의 정보가 한 페이지당 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10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개씩만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나열되고 다음 페이지의 정보들은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다음 페이지에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856309" y="2076586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이벤트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1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5690EA5-25DD-0BC3-59AD-CF2C5056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1248"/>
          <a:stretch/>
        </p:blipFill>
        <p:spPr>
          <a:xfrm>
            <a:off x="6541628" y="400446"/>
            <a:ext cx="9802042" cy="88813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797024" y="1084611"/>
            <a:ext cx="875918" cy="2611828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2185178" y="2076586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후기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8F7960-A7D4-1575-C0C7-CBB7F78C1861}"/>
              </a:ext>
            </a:extLst>
          </p:cNvPr>
          <p:cNvGrpSpPr/>
          <p:nvPr/>
        </p:nvGrpSpPr>
        <p:grpSpPr>
          <a:xfrm>
            <a:off x="520976" y="3025140"/>
            <a:ext cx="14394611" cy="3956597"/>
            <a:chOff x="520976" y="3025140"/>
            <a:chExt cx="14394611" cy="39565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9F512B4-A612-CA4F-3DEE-BB2FE8AAE91F}"/>
                </a:ext>
              </a:extLst>
            </p:cNvPr>
            <p:cNvSpPr/>
            <p:nvPr/>
          </p:nvSpPr>
          <p:spPr>
            <a:xfrm>
              <a:off x="13968984" y="3025140"/>
              <a:ext cx="946603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25C89D-E72B-7D65-22B8-BFC9F53994AC}"/>
                </a:ext>
              </a:extLst>
            </p:cNvPr>
            <p:cNvSpPr txBox="1"/>
            <p:nvPr/>
          </p:nvSpPr>
          <p:spPr>
            <a:xfrm>
              <a:off x="520976" y="4281479"/>
              <a:ext cx="56512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후기에는 예약한 훈련소와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후기 게시글 내용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작성자 아이디가 포함되어 있고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,​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이미지도 포함 할 수 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 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BB568C-6652-B058-12AD-E463DA33D820}"/>
                </a:ext>
              </a:extLst>
            </p:cNvPr>
            <p:cNvSpPr txBox="1"/>
            <p:nvPr/>
          </p:nvSpPr>
          <p:spPr>
            <a:xfrm>
              <a:off x="548870" y="6027630"/>
              <a:ext cx="56512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내가 작성한 리뷰라면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수정과 삭제 버튼이 보인다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7182D43-3614-F5AD-7FC3-716C2A9F32F9}"/>
              </a:ext>
            </a:extLst>
          </p:cNvPr>
          <p:cNvGrpSpPr/>
          <p:nvPr/>
        </p:nvGrpSpPr>
        <p:grpSpPr>
          <a:xfrm>
            <a:off x="548870" y="2049780"/>
            <a:ext cx="12481330" cy="5740020"/>
            <a:chOff x="548870" y="2049780"/>
            <a:chExt cx="12481330" cy="57400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32A8B8-4F9B-97EC-6BB4-D67246DC24A9}"/>
                </a:ext>
              </a:extLst>
            </p:cNvPr>
            <p:cNvSpPr txBox="1"/>
            <p:nvPr/>
          </p:nvSpPr>
          <p:spPr>
            <a:xfrm>
              <a:off x="571216" y="3796880"/>
              <a:ext cx="63370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키워드가 포함된 내용과 작성자를 선택해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입력한 검색어로 검색 할 수 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A3A784-6F27-2D2C-17BA-8023544A0248}"/>
                </a:ext>
              </a:extLst>
            </p:cNvPr>
            <p:cNvSpPr txBox="1"/>
            <p:nvPr/>
          </p:nvSpPr>
          <p:spPr>
            <a:xfrm>
              <a:off x="548870" y="5543031"/>
              <a:ext cx="615673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글쓰기 버튼을 누르면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글쓰기 화면으로 이동한다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</a:p>
            <a:p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 로그인 인 경우 로그인 폼으로 이동한다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AF7292-68F4-61FB-1D85-F2E2D6A1202E}"/>
                </a:ext>
              </a:extLst>
            </p:cNvPr>
            <p:cNvSpPr/>
            <p:nvPr/>
          </p:nvSpPr>
          <p:spPr>
            <a:xfrm>
              <a:off x="9753600" y="2049780"/>
              <a:ext cx="3276600" cy="751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61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C10FC9B-24E0-B31F-B658-11A765A0A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03" y="885220"/>
            <a:ext cx="12381884" cy="80998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51161" y="644406"/>
            <a:ext cx="875918" cy="349223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399110" y="2076587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후기 작성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972280-EBF3-BCCF-925F-8A14159A3002}"/>
              </a:ext>
            </a:extLst>
          </p:cNvPr>
          <p:cNvSpPr/>
          <p:nvPr/>
        </p:nvSpPr>
        <p:spPr>
          <a:xfrm>
            <a:off x="7010400" y="3086100"/>
            <a:ext cx="17526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958F8-9651-4DE9-FAA9-949D75E4A83A}"/>
              </a:ext>
            </a:extLst>
          </p:cNvPr>
          <p:cNvSpPr txBox="1"/>
          <p:nvPr/>
        </p:nvSpPr>
        <p:spPr>
          <a:xfrm>
            <a:off x="502410" y="4230787"/>
            <a:ext cx="4463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예약한 훈련소 목록에서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후기를 작성하고 싶은 훈련소를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고를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</a:p>
          <a:p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훈련을 예약 한 적이 없다면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글쓰기가 불가능하다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0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D474928-73ED-2631-E7AE-31EF0683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02" y="433724"/>
            <a:ext cx="11797383" cy="884803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690914" y="2076586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커뮤니티 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AE8556-188B-0285-8850-AB25F33C0DD6}"/>
              </a:ext>
            </a:extLst>
          </p:cNvPr>
          <p:cNvSpPr txBox="1"/>
          <p:nvPr/>
        </p:nvSpPr>
        <p:spPr>
          <a:xfrm>
            <a:off x="228600" y="4303734"/>
            <a:ext cx="5527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키워드가 포함된 내용과 작성자를 선택해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입력한 검색어로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검색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9FFA83-6780-D7AA-CF58-80178F3742B5}"/>
              </a:ext>
            </a:extLst>
          </p:cNvPr>
          <p:cNvSpPr txBox="1"/>
          <p:nvPr/>
        </p:nvSpPr>
        <p:spPr>
          <a:xfrm>
            <a:off x="228600" y="6066335"/>
            <a:ext cx="5527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후기 리스트와는 다르게 게시물을 보려면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게시물을 클릭해 이동해야 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4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0BC8515-A660-4432-FD09-866EA5F1F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01" y="446510"/>
            <a:ext cx="11155000" cy="887752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690914" y="2076586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커뮤니티 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AE3F76-DFA7-D949-083C-73189E44E8AB}"/>
              </a:ext>
            </a:extLst>
          </p:cNvPr>
          <p:cNvSpPr txBox="1"/>
          <p:nvPr/>
        </p:nvSpPr>
        <p:spPr>
          <a:xfrm>
            <a:off x="464483" y="3060816"/>
            <a:ext cx="5527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작성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제목과 내용을 포함하여야 하고 ​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이미지파일을 등록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0273E-3257-CC1E-5416-F2DFF475D328}"/>
              </a:ext>
            </a:extLst>
          </p:cNvPr>
          <p:cNvSpPr txBox="1"/>
          <p:nvPr/>
        </p:nvSpPr>
        <p:spPr>
          <a:xfrm>
            <a:off x="464483" y="4674083"/>
            <a:ext cx="5527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조회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등록된 제목과 내용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이미지파일을 볼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댓글 작성 및 수정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삭제를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68953B-6239-C646-F6F6-D3D86D019FCA}"/>
              </a:ext>
            </a:extLst>
          </p:cNvPr>
          <p:cNvSpPr txBox="1"/>
          <p:nvPr/>
        </p:nvSpPr>
        <p:spPr>
          <a:xfrm>
            <a:off x="464483" y="6718237"/>
            <a:ext cx="5527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수정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제목과 내용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이미지파일을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재등록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92A234-9725-0653-4E2A-E0E654D14DAF}"/>
              </a:ext>
            </a:extLst>
          </p:cNvPr>
          <p:cNvSpPr txBox="1"/>
          <p:nvPr/>
        </p:nvSpPr>
        <p:spPr>
          <a:xfrm>
            <a:off x="464483" y="8331504"/>
            <a:ext cx="5527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삭제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작성한 게시물을 삭제할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6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629228" y="2076586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고객센터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1D64F2-8C5B-6907-4CC4-BC1A8FBF2051}"/>
              </a:ext>
            </a:extLst>
          </p:cNvPr>
          <p:cNvGrpSpPr/>
          <p:nvPr/>
        </p:nvGrpSpPr>
        <p:grpSpPr>
          <a:xfrm>
            <a:off x="7474926" y="329135"/>
            <a:ext cx="7836508" cy="8901783"/>
            <a:chOff x="7039637" y="433724"/>
            <a:chExt cx="7836508" cy="8901783"/>
          </a:xfrm>
        </p:grpSpPr>
        <p:pic>
          <p:nvPicPr>
            <p:cNvPr id="30" name="그림 2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D8539EA-10A6-48B8-7ADB-85FC3C388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637" y="433724"/>
              <a:ext cx="7836508" cy="890178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F8407DC-945A-FAA7-02A3-0CDC3E92C3B4}"/>
                </a:ext>
              </a:extLst>
            </p:cNvPr>
            <p:cNvSpPr/>
            <p:nvPr/>
          </p:nvSpPr>
          <p:spPr>
            <a:xfrm>
              <a:off x="8519160" y="2813245"/>
              <a:ext cx="237744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ADF3E0-A5D9-A089-4E3D-278753FE4512}"/>
                </a:ext>
              </a:extLst>
            </p:cNvPr>
            <p:cNvSpPr/>
            <p:nvPr/>
          </p:nvSpPr>
          <p:spPr>
            <a:xfrm>
              <a:off x="8519160" y="4259580"/>
              <a:ext cx="237744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912894A-1CFA-3EF8-06F1-B9443EA45986}"/>
                </a:ext>
              </a:extLst>
            </p:cNvPr>
            <p:cNvSpPr/>
            <p:nvPr/>
          </p:nvSpPr>
          <p:spPr>
            <a:xfrm>
              <a:off x="10994136" y="3448812"/>
              <a:ext cx="241200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5A79A3-8117-A127-824F-4EFD5CC197D0}"/>
                </a:ext>
              </a:extLst>
            </p:cNvPr>
            <p:cNvSpPr/>
            <p:nvPr/>
          </p:nvSpPr>
          <p:spPr>
            <a:xfrm>
              <a:off x="10994136" y="4687765"/>
              <a:ext cx="241200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C85D3-0BAE-3CBD-7FC5-14876A8B4500}"/>
                </a:ext>
              </a:extLst>
            </p:cNvPr>
            <p:cNvSpPr/>
            <p:nvPr/>
          </p:nvSpPr>
          <p:spPr>
            <a:xfrm>
              <a:off x="10994136" y="6543939"/>
              <a:ext cx="241200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9DCD139-6321-BDA4-16AF-5959FFA71F6E}"/>
              </a:ext>
            </a:extLst>
          </p:cNvPr>
          <p:cNvSpPr txBox="1"/>
          <p:nvPr/>
        </p:nvSpPr>
        <p:spPr>
          <a:xfrm>
            <a:off x="600125" y="4302440"/>
            <a:ext cx="6487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공지사항이나 자주 찾는 질문의 제목을 클릭하면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내용이 슬라이드로 내려온다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83886B-B433-3FEB-ADF6-D8570E46B294}"/>
              </a:ext>
            </a:extLst>
          </p:cNvPr>
          <p:cNvSpPr txBox="1"/>
          <p:nvPr/>
        </p:nvSpPr>
        <p:spPr>
          <a:xfrm>
            <a:off x="600125" y="5813506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여러 개의 공지나 질문들을 한 번에 볼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0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E269136A-6FA1-B4DC-896E-3C53D05F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85" y="823912"/>
            <a:ext cx="12847366" cy="84578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D55CD-1772-BB06-DFE1-A9183F75E5F9}"/>
              </a:ext>
            </a:extLst>
          </p:cNvPr>
          <p:cNvSpPr txBox="1"/>
          <p:nvPr/>
        </p:nvSpPr>
        <p:spPr>
          <a:xfrm>
            <a:off x="329190" y="4686021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조회 및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2107F0-02D2-8FC5-1C37-FF4A4D7C69DE}"/>
              </a:ext>
            </a:extLst>
          </p:cNvPr>
          <p:cNvSpPr txBox="1"/>
          <p:nvPr/>
        </p:nvSpPr>
        <p:spPr>
          <a:xfrm>
            <a:off x="329190" y="5544897"/>
            <a:ext cx="445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회원정보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수정 및 회원 탈퇴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715B45A-2191-1AC1-9901-F7502A2B0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83" y="535739"/>
            <a:ext cx="12769857" cy="874602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E07F4-9E32-135A-4FE5-62E140EDE5D6}"/>
              </a:ext>
            </a:extLst>
          </p:cNvPr>
          <p:cNvSpPr txBox="1"/>
          <p:nvPr/>
        </p:nvSpPr>
        <p:spPr>
          <a:xfrm>
            <a:off x="356292" y="404337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조회 및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BC3D-B5C3-160D-6D78-31E703EF4C14}"/>
              </a:ext>
            </a:extLst>
          </p:cNvPr>
          <p:cNvSpPr txBox="1"/>
          <p:nvPr/>
        </p:nvSpPr>
        <p:spPr>
          <a:xfrm>
            <a:off x="356292" y="532124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전체삭제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마다 개별 삭제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949B46-F8EF-F755-E168-FFAB71E52AD2}"/>
              </a:ext>
            </a:extLst>
          </p:cNvPr>
          <p:cNvSpPr txBox="1"/>
          <p:nvPr/>
        </p:nvSpPr>
        <p:spPr>
          <a:xfrm>
            <a:off x="356292" y="6584461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추가 기능을 이용해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추가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입력 가능</a:t>
            </a:r>
          </a:p>
        </p:txBody>
      </p:sp>
    </p:spTree>
    <p:extLst>
      <p:ext uri="{BB962C8B-B14F-4D97-AF65-F5344CB8AC3E}">
        <p14:creationId xmlns:p14="http://schemas.microsoft.com/office/powerpoint/2010/main" val="34375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7744C56-27C4-3063-85E4-ECD8AA91C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82" y="195167"/>
            <a:ext cx="11425480" cy="916418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7E9345-B533-4BD8-8D96-E888417D6C05}"/>
              </a:ext>
            </a:extLst>
          </p:cNvPr>
          <p:cNvSpPr txBox="1"/>
          <p:nvPr/>
        </p:nvSpPr>
        <p:spPr>
          <a:xfrm>
            <a:off x="548870" y="5405627"/>
            <a:ext cx="490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찜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8E7DFE-E29A-07FC-930E-1E0F190DA531}"/>
              </a:ext>
            </a:extLst>
          </p:cNvPr>
          <p:cNvSpPr txBox="1"/>
          <p:nvPr/>
        </p:nvSpPr>
        <p:spPr>
          <a:xfrm>
            <a:off x="671583" y="4451249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예약 신청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pic>
        <p:nvPicPr>
          <p:cNvPr id="19" name="그림 18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35B49F40-A6FC-E113-46F7-7314EE27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97" y="470457"/>
            <a:ext cx="12884814" cy="86032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9D6151-5F9D-FD76-7F15-40D662C439FC}"/>
              </a:ext>
            </a:extLst>
          </p:cNvPr>
          <p:cNvSpPr txBox="1"/>
          <p:nvPr/>
        </p:nvSpPr>
        <p:spPr>
          <a:xfrm>
            <a:off x="671583" y="5814442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취소 버튼 클릭 시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현황 변경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43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609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3930301" y="815183"/>
            <a:ext cx="875918" cy="31506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421140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프로젝트 개요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9DCF62-13AA-15ED-FADD-2B79E6A030C1}"/>
              </a:ext>
            </a:extLst>
          </p:cNvPr>
          <p:cNvGrpSpPr/>
          <p:nvPr/>
        </p:nvGrpSpPr>
        <p:grpSpPr>
          <a:xfrm>
            <a:off x="534675" y="323443"/>
            <a:ext cx="925910" cy="599684"/>
            <a:chOff x="5926513" y="4367820"/>
            <a:chExt cx="925910" cy="599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1E77AD-AB5A-6BEC-5B18-E3BD95DFE2A5}"/>
                </a:ext>
              </a:extLst>
            </p:cNvPr>
            <p:cNvSpPr txBox="1"/>
            <p:nvPr/>
          </p:nvSpPr>
          <p:spPr>
            <a:xfrm>
              <a:off x="5940532" y="4367820"/>
              <a:ext cx="774620" cy="569277"/>
            </a:xfrm>
            <a:custGeom>
              <a:avLst/>
              <a:gdLst/>
              <a:ahLst/>
              <a:cxnLst/>
              <a:rect l="l" t="t" r="r" b="b"/>
              <a:pathLst>
                <a:path w="774620" h="569277">
                  <a:moveTo>
                    <a:pt x="265233" y="5572"/>
                  </a:moveTo>
                  <a:cubicBezTo>
                    <a:pt x="320211" y="5572"/>
                    <a:pt x="367760" y="19688"/>
                    <a:pt x="407879" y="47920"/>
                  </a:cubicBezTo>
                  <a:cubicBezTo>
                    <a:pt x="447998" y="76152"/>
                    <a:pt x="478459" y="113671"/>
                    <a:pt x="499262" y="160477"/>
                  </a:cubicBezTo>
                  <a:cubicBezTo>
                    <a:pt x="520065" y="207283"/>
                    <a:pt x="530466" y="257432"/>
                    <a:pt x="530466" y="310924"/>
                  </a:cubicBezTo>
                  <a:cubicBezTo>
                    <a:pt x="530466" y="364417"/>
                    <a:pt x="520065" y="414566"/>
                    <a:pt x="499262" y="461372"/>
                  </a:cubicBezTo>
                  <a:lnTo>
                    <a:pt x="489408" y="477653"/>
                  </a:lnTo>
                  <a:lnTo>
                    <a:pt x="384090" y="503182"/>
                  </a:lnTo>
                  <a:lnTo>
                    <a:pt x="413173" y="424317"/>
                  </a:lnTo>
                  <a:cubicBezTo>
                    <a:pt x="420045" y="391442"/>
                    <a:pt x="423481" y="353644"/>
                    <a:pt x="423481" y="310924"/>
                  </a:cubicBezTo>
                  <a:cubicBezTo>
                    <a:pt x="423481" y="225485"/>
                    <a:pt x="409737" y="160106"/>
                    <a:pt x="382247" y="114786"/>
                  </a:cubicBezTo>
                  <a:cubicBezTo>
                    <a:pt x="354758" y="69466"/>
                    <a:pt x="316125" y="46806"/>
                    <a:pt x="266347" y="46806"/>
                  </a:cubicBezTo>
                  <a:cubicBezTo>
                    <a:pt x="215084" y="46806"/>
                    <a:pt x="175707" y="69280"/>
                    <a:pt x="148218" y="114228"/>
                  </a:cubicBezTo>
                  <a:cubicBezTo>
                    <a:pt x="120729" y="159177"/>
                    <a:pt x="106984" y="224742"/>
                    <a:pt x="106984" y="310924"/>
                  </a:cubicBezTo>
                  <a:cubicBezTo>
                    <a:pt x="106984" y="397107"/>
                    <a:pt x="120729" y="463043"/>
                    <a:pt x="148218" y="508735"/>
                  </a:cubicBezTo>
                  <a:cubicBezTo>
                    <a:pt x="155091" y="520158"/>
                    <a:pt x="162706" y="530153"/>
                    <a:pt x="171064" y="538720"/>
                  </a:cubicBezTo>
                  <a:lnTo>
                    <a:pt x="186742" y="551018"/>
                  </a:lnTo>
                  <a:lnTo>
                    <a:pt x="111416" y="569277"/>
                  </a:lnTo>
                  <a:lnTo>
                    <a:pt x="66587" y="526844"/>
                  </a:lnTo>
                  <a:cubicBezTo>
                    <a:pt x="51728" y="508085"/>
                    <a:pt x="39376" y="487003"/>
                    <a:pt x="29532" y="463601"/>
                  </a:cubicBezTo>
                  <a:cubicBezTo>
                    <a:pt x="9844" y="416795"/>
                    <a:pt x="0" y="365903"/>
                    <a:pt x="0" y="310924"/>
                  </a:cubicBezTo>
                  <a:cubicBezTo>
                    <a:pt x="0" y="255203"/>
                    <a:pt x="9844" y="204311"/>
                    <a:pt x="29532" y="158248"/>
                  </a:cubicBezTo>
                  <a:cubicBezTo>
                    <a:pt x="49220" y="112185"/>
                    <a:pt x="78938" y="75224"/>
                    <a:pt x="118686" y="47363"/>
                  </a:cubicBezTo>
                  <a:cubicBezTo>
                    <a:pt x="158434" y="19502"/>
                    <a:pt x="207283" y="5572"/>
                    <a:pt x="265233" y="5572"/>
                  </a:cubicBezTo>
                  <a:close/>
                  <a:moveTo>
                    <a:pt x="756789" y="0"/>
                  </a:moveTo>
                  <a:cubicBezTo>
                    <a:pt x="768677" y="0"/>
                    <a:pt x="774620" y="8544"/>
                    <a:pt x="774620" y="25632"/>
                  </a:cubicBezTo>
                  <a:lnTo>
                    <a:pt x="774620" y="408519"/>
                  </a:lnTo>
                  <a:lnTo>
                    <a:pt x="677665" y="432020"/>
                  </a:lnTo>
                  <a:lnTo>
                    <a:pt x="677665" y="216198"/>
                  </a:lnTo>
                  <a:cubicBezTo>
                    <a:pt x="678408" y="181280"/>
                    <a:pt x="676737" y="156205"/>
                    <a:pt x="672650" y="140975"/>
                  </a:cubicBezTo>
                  <a:cubicBezTo>
                    <a:pt x="668564" y="125744"/>
                    <a:pt x="661320" y="115900"/>
                    <a:pt x="650919" y="111442"/>
                  </a:cubicBezTo>
                  <a:cubicBezTo>
                    <a:pt x="640518" y="106985"/>
                    <a:pt x="623430" y="104756"/>
                    <a:pt x="599655" y="104756"/>
                  </a:cubicBezTo>
                  <a:lnTo>
                    <a:pt x="545049" y="104756"/>
                  </a:lnTo>
                  <a:cubicBezTo>
                    <a:pt x="531676" y="104756"/>
                    <a:pt x="524989" y="95840"/>
                    <a:pt x="524989" y="78010"/>
                  </a:cubicBezTo>
                  <a:cubicBezTo>
                    <a:pt x="525732" y="66865"/>
                    <a:pt x="527961" y="59993"/>
                    <a:pt x="531676" y="57393"/>
                  </a:cubicBezTo>
                  <a:cubicBezTo>
                    <a:pt x="535390" y="54792"/>
                    <a:pt x="540034" y="53492"/>
                    <a:pt x="545606" y="53492"/>
                  </a:cubicBezTo>
                  <a:cubicBezTo>
                    <a:pt x="551178" y="53492"/>
                    <a:pt x="555078" y="53492"/>
                    <a:pt x="557307" y="53492"/>
                  </a:cubicBezTo>
                  <a:cubicBezTo>
                    <a:pt x="588511" y="53492"/>
                    <a:pt x="618972" y="48477"/>
                    <a:pt x="648690" y="38448"/>
                  </a:cubicBezTo>
                  <a:cubicBezTo>
                    <a:pt x="678408" y="28418"/>
                    <a:pt x="710727" y="16345"/>
                    <a:pt x="745645" y="2229"/>
                  </a:cubicBezTo>
                  <a:cubicBezTo>
                    <a:pt x="750103" y="743"/>
                    <a:pt x="753818" y="0"/>
                    <a:pt x="75678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A194FDD-3C5B-0EE6-40B0-9EBA35B79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13" y="4748074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5221773" y="1035602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3104933" y="2076584"/>
            <a:ext cx="252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프로젝트 배경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681546-A0A2-BAD5-60B9-95B3AEBA5C07}"/>
              </a:ext>
            </a:extLst>
          </p:cNvPr>
          <p:cNvSpPr txBox="1"/>
          <p:nvPr/>
        </p:nvSpPr>
        <p:spPr>
          <a:xfrm flipH="1">
            <a:off x="1611425" y="4293863"/>
            <a:ext cx="150651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반려동물을 키우는 가구 ↑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반려동물을 키우기 위해 요구되는 정보 ↑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반려동물에 관련된 사업들이 점차 주목받고 있는 추세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반려견을 위한 교육 관련 사이트가 없는 것을 알고 개발을 결심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F976598-0C3E-3581-BA8E-E26F3810D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23" y="1282917"/>
            <a:ext cx="13048660" cy="775443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AA92F-6F21-2846-A645-8904F8583147}"/>
              </a:ext>
            </a:extLst>
          </p:cNvPr>
          <p:cNvSpPr txBox="1"/>
          <p:nvPr/>
        </p:nvSpPr>
        <p:spPr>
          <a:xfrm>
            <a:off x="396717" y="4202781"/>
            <a:ext cx="4901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커뮤니티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A8C6F-75E8-02D8-147D-BEF5F5E13E5E}"/>
              </a:ext>
            </a:extLst>
          </p:cNvPr>
          <p:cNvSpPr txBox="1"/>
          <p:nvPr/>
        </p:nvSpPr>
        <p:spPr>
          <a:xfrm>
            <a:off x="396717" y="5335961"/>
            <a:ext cx="49015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제목 클릭 시 해당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조회 및 수정 가능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해당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작성글의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댓글 조회 및 수정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삭제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8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96AD8BF9-88B5-29F6-B342-486889F1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62" y="647699"/>
            <a:ext cx="11651022" cy="855621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CB8C33-3BDA-4D28-B1A8-9C2A8D26EBBF}"/>
              </a:ext>
            </a:extLst>
          </p:cNvPr>
          <p:cNvSpPr txBox="1"/>
          <p:nvPr/>
        </p:nvSpPr>
        <p:spPr>
          <a:xfrm>
            <a:off x="396717" y="4888138"/>
            <a:ext cx="4901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후기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48FEF-C7AF-90FA-F231-605CCE3D1FC3}"/>
              </a:ext>
            </a:extLst>
          </p:cNvPr>
          <p:cNvSpPr txBox="1"/>
          <p:nvPr/>
        </p:nvSpPr>
        <p:spPr>
          <a:xfrm>
            <a:off x="396717" y="6117707"/>
            <a:ext cx="490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해당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수정 및 삭제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0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43931AF-173E-DD44-9BCD-71A6E37A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3" y="433724"/>
            <a:ext cx="12258717" cy="872156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DDD099-DB0C-1348-5D30-576D36211335}"/>
              </a:ext>
            </a:extLst>
          </p:cNvPr>
          <p:cNvSpPr txBox="1"/>
          <p:nvPr/>
        </p:nvSpPr>
        <p:spPr>
          <a:xfrm>
            <a:off x="329190" y="4686021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정보 조회 및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CB604-5AFF-070B-83A6-91866A4137D4}"/>
              </a:ext>
            </a:extLst>
          </p:cNvPr>
          <p:cNvSpPr txBox="1"/>
          <p:nvPr/>
        </p:nvSpPr>
        <p:spPr>
          <a:xfrm>
            <a:off x="329190" y="5820550"/>
            <a:ext cx="445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회원정보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수정 및 회원 탈퇴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0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2CA873B-B16F-3AFD-EF30-7C92701E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19" y="233578"/>
            <a:ext cx="10901099" cy="901611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84D81-43C2-776B-C9B8-FCCAAA0A4BC6}"/>
              </a:ext>
            </a:extLst>
          </p:cNvPr>
          <p:cNvSpPr txBox="1"/>
          <p:nvPr/>
        </p:nvSpPr>
        <p:spPr>
          <a:xfrm>
            <a:off x="356292" y="404337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정보 조회 및 수정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B4EE8-8387-1DC7-3AAA-D2B80867995E}"/>
              </a:ext>
            </a:extLst>
          </p:cNvPr>
          <p:cNvSpPr txBox="1"/>
          <p:nvPr/>
        </p:nvSpPr>
        <p:spPr>
          <a:xfrm>
            <a:off x="356292" y="532124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정보 전체삭제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마다 개별 삭제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F33F6-DA25-D0DE-A444-D147307CF95B}"/>
              </a:ext>
            </a:extLst>
          </p:cNvPr>
          <p:cNvSpPr txBox="1"/>
          <p:nvPr/>
        </p:nvSpPr>
        <p:spPr>
          <a:xfrm>
            <a:off x="356292" y="6584461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정보 추가 기능을 이용해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추가 훈련 정보 입력 가능</a:t>
            </a:r>
          </a:p>
        </p:txBody>
      </p:sp>
    </p:spTree>
    <p:extLst>
      <p:ext uri="{BB962C8B-B14F-4D97-AF65-F5344CB8AC3E}">
        <p14:creationId xmlns:p14="http://schemas.microsoft.com/office/powerpoint/2010/main" val="8621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평행, 디자인이(가) 표시된 사진&#10;&#10;자동 생성된 설명">
            <a:extLst>
              <a:ext uri="{FF2B5EF4-FFF2-40B4-BE49-F238E27FC236}">
                <a16:creationId xmlns:a16="http://schemas.microsoft.com/office/drawing/2014/main" id="{ADB42D31-6135-18C7-3B47-2ED21A524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83" y="346230"/>
            <a:ext cx="12662431" cy="88702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E3EFB-4ECD-9D4B-1A9E-A639FB94932E}"/>
              </a:ext>
            </a:extLst>
          </p:cNvPr>
          <p:cNvSpPr txBox="1"/>
          <p:nvPr/>
        </p:nvSpPr>
        <p:spPr>
          <a:xfrm>
            <a:off x="671583" y="4616588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예약 신청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03AC4-E6E9-FCDF-E50A-FE6651CEB8A2}"/>
              </a:ext>
            </a:extLst>
          </p:cNvPr>
          <p:cNvSpPr txBox="1"/>
          <p:nvPr/>
        </p:nvSpPr>
        <p:spPr>
          <a:xfrm>
            <a:off x="671583" y="5814442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확정 버튼 클릭 시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현황 변경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6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웹 페이지, 디자인이(가) 표시된 사진&#10;&#10;자동 생성된 설명">
            <a:extLst>
              <a:ext uri="{FF2B5EF4-FFF2-40B4-BE49-F238E27FC236}">
                <a16:creationId xmlns:a16="http://schemas.microsoft.com/office/drawing/2014/main" id="{A0080455-CC9E-50A3-E169-16163F484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85" y="421872"/>
            <a:ext cx="12523984" cy="892986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8B9C1-4F9C-6C2D-59FC-8E2BD2B12C8B}"/>
              </a:ext>
            </a:extLst>
          </p:cNvPr>
          <p:cNvSpPr txBox="1"/>
          <p:nvPr/>
        </p:nvSpPr>
        <p:spPr>
          <a:xfrm>
            <a:off x="1174342" y="5060155"/>
            <a:ext cx="3141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리뷰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6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9748B92-7A33-9BBD-4C59-79D15436D162}"/>
              </a:ext>
            </a:extLst>
          </p:cNvPr>
          <p:cNvGrpSpPr/>
          <p:nvPr/>
        </p:nvGrpSpPr>
        <p:grpSpPr>
          <a:xfrm>
            <a:off x="546513" y="324576"/>
            <a:ext cx="979246" cy="589032"/>
            <a:chOff x="11892252" y="6865526"/>
            <a:chExt cx="979246" cy="5890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DD0122-C4C3-FD00-ABFE-41448E31C990}"/>
                </a:ext>
              </a:extLst>
            </p:cNvPr>
            <p:cNvSpPr txBox="1"/>
            <p:nvPr/>
          </p:nvSpPr>
          <p:spPr>
            <a:xfrm>
              <a:off x="11892252" y="6865526"/>
              <a:ext cx="949586" cy="563705"/>
            </a:xfrm>
            <a:custGeom>
              <a:avLst/>
              <a:gdLst/>
              <a:ahLst/>
              <a:cxnLst/>
              <a:rect l="l" t="t" r="r" b="b"/>
              <a:pathLst>
                <a:path w="949586" h="563705">
                  <a:moveTo>
                    <a:pt x="752332" y="37890"/>
                  </a:moveTo>
                  <a:cubicBezTo>
                    <a:pt x="718900" y="37890"/>
                    <a:pt x="692154" y="47549"/>
                    <a:pt x="672094" y="66865"/>
                  </a:cubicBezTo>
                  <a:cubicBezTo>
                    <a:pt x="652034" y="86182"/>
                    <a:pt x="642004" y="110700"/>
                    <a:pt x="642004" y="140417"/>
                  </a:cubicBezTo>
                  <a:cubicBezTo>
                    <a:pt x="642004" y="167907"/>
                    <a:pt x="655563" y="191124"/>
                    <a:pt x="682681" y="210069"/>
                  </a:cubicBezTo>
                  <a:cubicBezTo>
                    <a:pt x="709799" y="229014"/>
                    <a:pt x="748989" y="249260"/>
                    <a:pt x="800253" y="270805"/>
                  </a:cubicBezTo>
                  <a:cubicBezTo>
                    <a:pt x="820312" y="256689"/>
                    <a:pt x="835729" y="239044"/>
                    <a:pt x="846501" y="217870"/>
                  </a:cubicBezTo>
                  <a:cubicBezTo>
                    <a:pt x="857274" y="196696"/>
                    <a:pt x="862661" y="174593"/>
                    <a:pt x="862661" y="151562"/>
                  </a:cubicBezTo>
                  <a:cubicBezTo>
                    <a:pt x="862661" y="119615"/>
                    <a:pt x="853002" y="92683"/>
                    <a:pt x="833686" y="70766"/>
                  </a:cubicBezTo>
                  <a:cubicBezTo>
                    <a:pt x="814369" y="48849"/>
                    <a:pt x="787251" y="37890"/>
                    <a:pt x="752332" y="37890"/>
                  </a:cubicBezTo>
                  <a:close/>
                  <a:moveTo>
                    <a:pt x="757905" y="0"/>
                  </a:moveTo>
                  <a:cubicBezTo>
                    <a:pt x="795052" y="0"/>
                    <a:pt x="828113" y="6687"/>
                    <a:pt x="857088" y="20060"/>
                  </a:cubicBezTo>
                  <a:cubicBezTo>
                    <a:pt x="886064" y="33433"/>
                    <a:pt x="908724" y="51635"/>
                    <a:pt x="925068" y="74666"/>
                  </a:cubicBezTo>
                  <a:cubicBezTo>
                    <a:pt x="941413" y="97698"/>
                    <a:pt x="949586" y="123701"/>
                    <a:pt x="949586" y="152676"/>
                  </a:cubicBezTo>
                  <a:cubicBezTo>
                    <a:pt x="949586" y="179422"/>
                    <a:pt x="940299" y="204497"/>
                    <a:pt x="921725" y="227900"/>
                  </a:cubicBezTo>
                  <a:cubicBezTo>
                    <a:pt x="903151" y="251303"/>
                    <a:pt x="875291" y="272291"/>
                    <a:pt x="838143" y="290865"/>
                  </a:cubicBezTo>
                  <a:cubicBezTo>
                    <a:pt x="887178" y="311668"/>
                    <a:pt x="921911" y="333584"/>
                    <a:pt x="942342" y="356616"/>
                  </a:cubicBezTo>
                  <a:lnTo>
                    <a:pt x="945250" y="361587"/>
                  </a:lnTo>
                  <a:lnTo>
                    <a:pt x="828126" y="389977"/>
                  </a:lnTo>
                  <a:lnTo>
                    <a:pt x="798581" y="367203"/>
                  </a:lnTo>
                  <a:cubicBezTo>
                    <a:pt x="776664" y="355687"/>
                    <a:pt x="742303" y="339528"/>
                    <a:pt x="695497" y="318726"/>
                  </a:cubicBezTo>
                  <a:cubicBezTo>
                    <a:pt x="672465" y="334327"/>
                    <a:pt x="654635" y="352901"/>
                    <a:pt x="642004" y="374447"/>
                  </a:cubicBezTo>
                  <a:lnTo>
                    <a:pt x="624787" y="439266"/>
                  </a:lnTo>
                  <a:lnTo>
                    <a:pt x="526850" y="463006"/>
                  </a:lnTo>
                  <a:lnTo>
                    <a:pt x="522761" y="450228"/>
                  </a:lnTo>
                  <a:cubicBezTo>
                    <a:pt x="522761" y="417538"/>
                    <a:pt x="533720" y="389120"/>
                    <a:pt x="555636" y="364974"/>
                  </a:cubicBezTo>
                  <a:cubicBezTo>
                    <a:pt x="577554" y="340828"/>
                    <a:pt x="610058" y="319468"/>
                    <a:pt x="653149" y="300895"/>
                  </a:cubicBezTo>
                  <a:cubicBezTo>
                    <a:pt x="617487" y="279349"/>
                    <a:pt x="591298" y="257432"/>
                    <a:pt x="574582" y="235144"/>
                  </a:cubicBezTo>
                  <a:cubicBezTo>
                    <a:pt x="557865" y="212855"/>
                    <a:pt x="549507" y="187595"/>
                    <a:pt x="549507" y="159363"/>
                  </a:cubicBezTo>
                  <a:cubicBezTo>
                    <a:pt x="549507" y="130388"/>
                    <a:pt x="559166" y="103641"/>
                    <a:pt x="578482" y="79124"/>
                  </a:cubicBezTo>
                  <a:cubicBezTo>
                    <a:pt x="597799" y="54607"/>
                    <a:pt x="623431" y="35290"/>
                    <a:pt x="655378" y="21174"/>
                  </a:cubicBezTo>
                  <a:cubicBezTo>
                    <a:pt x="687324" y="7058"/>
                    <a:pt x="721500" y="0"/>
                    <a:pt x="757905" y="0"/>
                  </a:cubicBezTo>
                  <a:close/>
                  <a:moveTo>
                    <a:pt x="265234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4" y="13930"/>
                    <a:pt x="207283" y="0"/>
                    <a:pt x="265234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2EC1527-E742-B986-B3B9-EB4F5EDFD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92252" y="7222115"/>
              <a:ext cx="979246" cy="23244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3990DAD3-7B91-A98F-D040-62ECB4A8F462}"/>
              </a:ext>
            </a:extLst>
          </p:cNvPr>
          <p:cNvSpPr txBox="1"/>
          <p:nvPr/>
        </p:nvSpPr>
        <p:spPr>
          <a:xfrm>
            <a:off x="16213366" y="2154599"/>
            <a:ext cx="2492238" cy="26719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7274810" y="8498588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33ED72FA-59A3-3F08-298F-89129DBC66C5}"/>
              </a:ext>
            </a:extLst>
          </p:cNvPr>
          <p:cNvSpPr/>
          <p:nvPr/>
        </p:nvSpPr>
        <p:spPr>
          <a:xfrm flipV="1">
            <a:off x="0" y="1942490"/>
            <a:ext cx="5796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A21E5-608D-75C7-968A-E2368C056AC9}"/>
              </a:ext>
            </a:extLst>
          </p:cNvPr>
          <p:cNvSpPr txBox="1"/>
          <p:nvPr/>
        </p:nvSpPr>
        <p:spPr>
          <a:xfrm>
            <a:off x="997630" y="797946"/>
            <a:ext cx="3866764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소감 및 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QNA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EB90EB-6B43-34F1-E9FF-17BFA3365F46}"/>
              </a:ext>
            </a:extLst>
          </p:cNvPr>
          <p:cNvGrpSpPr/>
          <p:nvPr/>
        </p:nvGrpSpPr>
        <p:grpSpPr>
          <a:xfrm rot="21432962">
            <a:off x="5060759" y="1049823"/>
            <a:ext cx="509505" cy="536727"/>
            <a:chOff x="6502491" y="1637683"/>
            <a:chExt cx="390299" cy="430464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0369E130-5815-52B1-E100-2EC488E11BC2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3FDEA2B-2F96-5AFA-480A-69848B745AC0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CBF6C4C-0ED9-1E12-AD18-0A2190349D13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6AF1E8E-BEF5-1F72-E505-262FD8A28AE8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CA4E9B9-E983-35F9-6CC4-D921215BDBF3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EBD572-19D7-1A75-B1B9-B1CAB60D6B43}"/>
              </a:ext>
            </a:extLst>
          </p:cNvPr>
          <p:cNvSpPr/>
          <p:nvPr/>
        </p:nvSpPr>
        <p:spPr>
          <a:xfrm>
            <a:off x="647700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7" descr="개, 포유류, 그림, 클립아트이(가) 표시된 사진&#10;&#10;자동 생성된 설명">
            <a:extLst>
              <a:ext uri="{FF2B5EF4-FFF2-40B4-BE49-F238E27FC236}">
                <a16:creationId xmlns:a16="http://schemas.microsoft.com/office/drawing/2014/main" id="{DB949F9E-5E35-AE6A-7E19-297D16D4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43" y="1918321"/>
            <a:ext cx="1163444" cy="16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526B172-45A4-E21A-B219-4A2C4DEA1730}"/>
              </a:ext>
            </a:extLst>
          </p:cNvPr>
          <p:cNvSpPr/>
          <p:nvPr/>
        </p:nvSpPr>
        <p:spPr>
          <a:xfrm>
            <a:off x="4076700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8" descr="만화 영화, 클립아트, 예술이(가) 표시된 사진&#10;&#10;자동 생성된 설명">
            <a:extLst>
              <a:ext uri="{FF2B5EF4-FFF2-40B4-BE49-F238E27FC236}">
                <a16:creationId xmlns:a16="http://schemas.microsoft.com/office/drawing/2014/main" id="{E1345A94-E1D9-918A-BCE4-D95ED2FE5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80" y="2287770"/>
            <a:ext cx="1561056" cy="12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3D4F149-2B9F-A619-C391-724DBA578B34}"/>
              </a:ext>
            </a:extLst>
          </p:cNvPr>
          <p:cNvSpPr/>
          <p:nvPr/>
        </p:nvSpPr>
        <p:spPr>
          <a:xfrm>
            <a:off x="7505700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9" descr="클립아트, 예술이(가) 표시된 사진&#10;&#10;자동 생성된 설명">
            <a:extLst>
              <a:ext uri="{FF2B5EF4-FFF2-40B4-BE49-F238E27FC236}">
                <a16:creationId xmlns:a16="http://schemas.microsoft.com/office/drawing/2014/main" id="{1FCC30BC-1E2C-D5F0-04A6-8CB49B3E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58" y="2323220"/>
            <a:ext cx="1403015" cy="11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D5092F-9461-0736-97C2-4C87160402A2}"/>
              </a:ext>
            </a:extLst>
          </p:cNvPr>
          <p:cNvSpPr/>
          <p:nvPr/>
        </p:nvSpPr>
        <p:spPr>
          <a:xfrm>
            <a:off x="10948371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0" descr="만화 영화, 클립아트, 포유류, 일러스트레이션이(가) 표시된 사진&#10;&#10;자동 생성된 설명">
            <a:extLst>
              <a:ext uri="{FF2B5EF4-FFF2-40B4-BE49-F238E27FC236}">
                <a16:creationId xmlns:a16="http://schemas.microsoft.com/office/drawing/2014/main" id="{ECBA164D-1E88-DE3B-4E12-A7EB5C88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534" y="2359364"/>
            <a:ext cx="1101840" cy="11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CBDA99-1F28-BECD-C4E2-174585BB04D5}"/>
              </a:ext>
            </a:extLst>
          </p:cNvPr>
          <p:cNvSpPr/>
          <p:nvPr/>
        </p:nvSpPr>
        <p:spPr>
          <a:xfrm>
            <a:off x="14377371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11" descr="스케치, 포유류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97005CD5-AD73-136F-F935-7A65DCE9B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916" y="2235389"/>
            <a:ext cx="1101840" cy="136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">
            <a:extLst>
              <a:ext uri="{FF2B5EF4-FFF2-40B4-BE49-F238E27FC236}">
                <a16:creationId xmlns:a16="http://schemas.microsoft.com/office/drawing/2014/main" id="{44B8A99D-C50D-0EFD-D298-B939B0D09B3B}"/>
              </a:ext>
            </a:extLst>
          </p:cNvPr>
          <p:cNvSpPr txBox="1"/>
          <p:nvPr/>
        </p:nvSpPr>
        <p:spPr>
          <a:xfrm>
            <a:off x="1087922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김병제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(</a:t>
            </a:r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팀장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)</a:t>
            </a:r>
            <a:endParaRPr lang="ko-KR" altLang="en-US" sz="3000" b="1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1C8BE515-0CF8-3356-8448-1C87E34630B7}"/>
              </a:ext>
            </a:extLst>
          </p:cNvPr>
          <p:cNvSpPr txBox="1"/>
          <p:nvPr/>
        </p:nvSpPr>
        <p:spPr>
          <a:xfrm>
            <a:off x="4512566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이웅희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6BDA798E-502A-16DA-F1B4-2C4D82440184}"/>
              </a:ext>
            </a:extLst>
          </p:cNvPr>
          <p:cNvSpPr txBox="1"/>
          <p:nvPr/>
        </p:nvSpPr>
        <p:spPr>
          <a:xfrm>
            <a:off x="7945922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윤희성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072B1B2D-434D-2950-5D5C-A27B9B63F14E}"/>
              </a:ext>
            </a:extLst>
          </p:cNvPr>
          <p:cNvSpPr txBox="1"/>
          <p:nvPr/>
        </p:nvSpPr>
        <p:spPr>
          <a:xfrm>
            <a:off x="11392950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홍서영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388BAA5F-0692-3F5F-D1F2-62FD22FCA4A3}"/>
              </a:ext>
            </a:extLst>
          </p:cNvPr>
          <p:cNvSpPr txBox="1"/>
          <p:nvPr/>
        </p:nvSpPr>
        <p:spPr>
          <a:xfrm>
            <a:off x="14817593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하수빈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539F32-0C03-A8FA-B2AE-D08A488F911E}"/>
              </a:ext>
            </a:extLst>
          </p:cNvPr>
          <p:cNvSpPr txBox="1"/>
          <p:nvPr/>
        </p:nvSpPr>
        <p:spPr>
          <a:xfrm>
            <a:off x="4085917" y="4274123"/>
            <a:ext cx="3262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클래스 이름과 변수이름은 저 뿐만 아니라 다른 사람들도 보고 쉽게 알 수 있도록 해야 한다고 느꼈습니다</a:t>
            </a:r>
            <a:r>
              <a:rPr lang="en-US" altLang="ko-KR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또한 주석에 날짜나 시간 작성자를 포함하여 자세하게 서술해야 추후에 코드를 다시 볼 때 쉽게 기억하여 수정하기 쉽고 중복되는 코드의 생성을 방지 할 수 있음을 느꼈습니다</a:t>
            </a:r>
            <a:r>
              <a:rPr lang="en-US" altLang="ko-KR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4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4FC696-DE8F-A8FD-BC4B-AD458F4EEB2B}"/>
              </a:ext>
            </a:extLst>
          </p:cNvPr>
          <p:cNvSpPr txBox="1"/>
          <p:nvPr/>
        </p:nvSpPr>
        <p:spPr>
          <a:xfrm>
            <a:off x="7676972" y="4232561"/>
            <a:ext cx="29203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다른 사람들이 했던 코드들을 종합하는 과정이 생각보다 쉽지 않았고 처음 구현하고자 했던 기능들이 생각보다 많이 사라지거나 추가됨을 보면서 처음 했던 생각을 고집할 필요는 없다는 점을 느꼈습니다</a:t>
            </a:r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D224D4-5186-F943-95B7-AB9B9A214B99}"/>
              </a:ext>
            </a:extLst>
          </p:cNvPr>
          <p:cNvSpPr txBox="1"/>
          <p:nvPr/>
        </p:nvSpPr>
        <p:spPr>
          <a:xfrm>
            <a:off x="10934700" y="4071521"/>
            <a:ext cx="32629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직접 웹페이지의 기능을 만들었다는 게 믿겨지지 않을 정도로 너무나도 기쁩니다</a:t>
            </a:r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앞으로 더 다양한 기능과 구성을 가진 웹을 만드는 경험을 쌓고 싶습니다</a:t>
            </a:r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또한 이번 팀 프로젝트가 관심사인 반려견을 주제로 해서 더욱 재밌고 뜻깊은 시간이었습니다</a:t>
            </a:r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EAF56-2368-1744-B2D8-7EC5FB617706}"/>
              </a:ext>
            </a:extLst>
          </p:cNvPr>
          <p:cNvSpPr txBox="1"/>
          <p:nvPr/>
        </p:nvSpPr>
        <p:spPr>
          <a:xfrm>
            <a:off x="673105" y="3988721"/>
            <a:ext cx="32629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처음 해보는 프로젝트여서 </a:t>
            </a:r>
            <a:r>
              <a:rPr lang="ko-KR" altLang="en-US" sz="19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부담도되고</a:t>
            </a:r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의욕만 앞서서 팀장을 하여 팀원들에게 피해가 </a:t>
            </a:r>
            <a:r>
              <a:rPr lang="ko-KR" altLang="en-US" sz="19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가지않을까</a:t>
            </a:r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걱정이 많았습니다</a:t>
            </a:r>
            <a:r>
              <a:rPr lang="en-US" altLang="ko-KR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하지만 팀원들이 배려해주고 옆에서 잘 </a:t>
            </a:r>
            <a:r>
              <a:rPr lang="ko-KR" altLang="en-US" sz="19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도와준덕분에</a:t>
            </a:r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몰랐던 부분도 공부도 되고 짧은 기간에 많은 성장을 했다는 것을 느꼈습니다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중간에 막히는 부분과 능력의 한계에 </a:t>
            </a:r>
            <a:r>
              <a:rPr lang="ko-KR" altLang="en-US" sz="19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도달했을때</a:t>
            </a:r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많이 힘들었는데 팀원들이 서로서로 도와주었기에 이 자리에 </a:t>
            </a:r>
            <a:r>
              <a:rPr lang="ko-KR" altLang="en-US" sz="19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도달할수있었습니다</a:t>
            </a:r>
            <a:r>
              <a:rPr lang="en-US" altLang="ko-KR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이번 경험이 앞으로의 생활에서 정말 중요한 경험이 되었다고 느끼고 팀원들과 소통이 정말 </a:t>
            </a:r>
            <a:r>
              <a:rPr lang="ko-KR" altLang="en-US" sz="19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중요하다는것을</a:t>
            </a:r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다시한번 깨닫고 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정말 팀원들에게 감사합니다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ABC8A3-289B-24AC-4E6A-6F55D23D520A}"/>
              </a:ext>
            </a:extLst>
          </p:cNvPr>
          <p:cNvSpPr txBox="1"/>
          <p:nvPr/>
        </p:nvSpPr>
        <p:spPr>
          <a:xfrm>
            <a:off x="14500570" y="4284710"/>
            <a:ext cx="301652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독박 프론트를 하면서 한 명만 더 있었으면 좋겠다는 생각을 느꼈고 백 하는 새끼들은 시어머니임을 느꼈습니다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저는 앞으로 절대 이런 멍청한 짓은 하지 않을 것입니다</a:t>
            </a:r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혼자 프론트를 하지 않을 것입니다</a:t>
            </a:r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3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1">
            <a:extLst>
              <a:ext uri="{FF2B5EF4-FFF2-40B4-BE49-F238E27FC236}">
                <a16:creationId xmlns:a16="http://schemas.microsoft.com/office/drawing/2014/main" id="{3990DAD3-7B91-A98F-D040-62ECB4A8F462}"/>
              </a:ext>
            </a:extLst>
          </p:cNvPr>
          <p:cNvSpPr txBox="1"/>
          <p:nvPr/>
        </p:nvSpPr>
        <p:spPr>
          <a:xfrm>
            <a:off x="16213366" y="2154599"/>
            <a:ext cx="2492238" cy="26719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0766789" y="381337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A21E5-608D-75C7-968A-E2368C056AC9}"/>
              </a:ext>
            </a:extLst>
          </p:cNvPr>
          <p:cNvSpPr txBox="1"/>
          <p:nvPr/>
        </p:nvSpPr>
        <p:spPr>
          <a:xfrm>
            <a:off x="7164932" y="4318734"/>
            <a:ext cx="3958135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THANK YOU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E44BCA1-4E03-3BD1-0D7F-A9F0CE6C831F}"/>
              </a:ext>
            </a:extLst>
          </p:cNvPr>
          <p:cNvGrpSpPr/>
          <p:nvPr/>
        </p:nvGrpSpPr>
        <p:grpSpPr>
          <a:xfrm>
            <a:off x="14875708" y="-2383592"/>
            <a:ext cx="4767184" cy="4767184"/>
            <a:chOff x="0" y="0"/>
            <a:chExt cx="812800" cy="8128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EA5216E5-4D4E-6323-E126-9F66A4BB26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8ED1D674-3CB6-368A-D469-FE0B2B23FFE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708326E4-4D57-0367-22CC-213766B51259}"/>
              </a:ext>
            </a:extLst>
          </p:cNvPr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078BB7A1-F19B-D6B5-EEA8-27B32B25F2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807B9393-0B35-FED3-E651-AD8A8DA967F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C9BFF06F-4FE1-2EA2-E441-0AD9D04E3491}"/>
              </a:ext>
            </a:extLst>
          </p:cNvPr>
          <p:cNvGrpSpPr/>
          <p:nvPr/>
        </p:nvGrpSpPr>
        <p:grpSpPr>
          <a:xfrm>
            <a:off x="-436508" y="5796061"/>
            <a:ext cx="1800000" cy="1800000"/>
            <a:chOff x="0" y="0"/>
            <a:chExt cx="812800" cy="8128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22494F72-93E4-1C52-CB54-D9F2644752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D21382C4-B0C2-E3EB-4594-8D56952899A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91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609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3930301" y="815183"/>
            <a:ext cx="875918" cy="31506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421140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프로젝트 개요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9DCF62-13AA-15ED-FADD-2B79E6A030C1}"/>
              </a:ext>
            </a:extLst>
          </p:cNvPr>
          <p:cNvGrpSpPr/>
          <p:nvPr/>
        </p:nvGrpSpPr>
        <p:grpSpPr>
          <a:xfrm>
            <a:off x="534675" y="323443"/>
            <a:ext cx="925910" cy="599684"/>
            <a:chOff x="5926513" y="4367820"/>
            <a:chExt cx="925910" cy="599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1E77AD-AB5A-6BEC-5B18-E3BD95DFE2A5}"/>
                </a:ext>
              </a:extLst>
            </p:cNvPr>
            <p:cNvSpPr txBox="1"/>
            <p:nvPr/>
          </p:nvSpPr>
          <p:spPr>
            <a:xfrm>
              <a:off x="5940532" y="4367820"/>
              <a:ext cx="774620" cy="569277"/>
            </a:xfrm>
            <a:custGeom>
              <a:avLst/>
              <a:gdLst/>
              <a:ahLst/>
              <a:cxnLst/>
              <a:rect l="l" t="t" r="r" b="b"/>
              <a:pathLst>
                <a:path w="774620" h="569277">
                  <a:moveTo>
                    <a:pt x="265233" y="5572"/>
                  </a:moveTo>
                  <a:cubicBezTo>
                    <a:pt x="320211" y="5572"/>
                    <a:pt x="367760" y="19688"/>
                    <a:pt x="407879" y="47920"/>
                  </a:cubicBezTo>
                  <a:cubicBezTo>
                    <a:pt x="447998" y="76152"/>
                    <a:pt x="478459" y="113671"/>
                    <a:pt x="499262" y="160477"/>
                  </a:cubicBezTo>
                  <a:cubicBezTo>
                    <a:pt x="520065" y="207283"/>
                    <a:pt x="530466" y="257432"/>
                    <a:pt x="530466" y="310924"/>
                  </a:cubicBezTo>
                  <a:cubicBezTo>
                    <a:pt x="530466" y="364417"/>
                    <a:pt x="520065" y="414566"/>
                    <a:pt x="499262" y="461372"/>
                  </a:cubicBezTo>
                  <a:lnTo>
                    <a:pt x="489408" y="477653"/>
                  </a:lnTo>
                  <a:lnTo>
                    <a:pt x="384090" y="503182"/>
                  </a:lnTo>
                  <a:lnTo>
                    <a:pt x="413173" y="424317"/>
                  </a:lnTo>
                  <a:cubicBezTo>
                    <a:pt x="420045" y="391442"/>
                    <a:pt x="423481" y="353644"/>
                    <a:pt x="423481" y="310924"/>
                  </a:cubicBezTo>
                  <a:cubicBezTo>
                    <a:pt x="423481" y="225485"/>
                    <a:pt x="409737" y="160106"/>
                    <a:pt x="382247" y="114786"/>
                  </a:cubicBezTo>
                  <a:cubicBezTo>
                    <a:pt x="354758" y="69466"/>
                    <a:pt x="316125" y="46806"/>
                    <a:pt x="266347" y="46806"/>
                  </a:cubicBezTo>
                  <a:cubicBezTo>
                    <a:pt x="215084" y="46806"/>
                    <a:pt x="175707" y="69280"/>
                    <a:pt x="148218" y="114228"/>
                  </a:cubicBezTo>
                  <a:cubicBezTo>
                    <a:pt x="120729" y="159177"/>
                    <a:pt x="106984" y="224742"/>
                    <a:pt x="106984" y="310924"/>
                  </a:cubicBezTo>
                  <a:cubicBezTo>
                    <a:pt x="106984" y="397107"/>
                    <a:pt x="120729" y="463043"/>
                    <a:pt x="148218" y="508735"/>
                  </a:cubicBezTo>
                  <a:cubicBezTo>
                    <a:pt x="155091" y="520158"/>
                    <a:pt x="162706" y="530153"/>
                    <a:pt x="171064" y="538720"/>
                  </a:cubicBezTo>
                  <a:lnTo>
                    <a:pt x="186742" y="551018"/>
                  </a:lnTo>
                  <a:lnTo>
                    <a:pt x="111416" y="569277"/>
                  </a:lnTo>
                  <a:lnTo>
                    <a:pt x="66587" y="526844"/>
                  </a:lnTo>
                  <a:cubicBezTo>
                    <a:pt x="51728" y="508085"/>
                    <a:pt x="39376" y="487003"/>
                    <a:pt x="29532" y="463601"/>
                  </a:cubicBezTo>
                  <a:cubicBezTo>
                    <a:pt x="9844" y="416795"/>
                    <a:pt x="0" y="365903"/>
                    <a:pt x="0" y="310924"/>
                  </a:cubicBezTo>
                  <a:cubicBezTo>
                    <a:pt x="0" y="255203"/>
                    <a:pt x="9844" y="204311"/>
                    <a:pt x="29532" y="158248"/>
                  </a:cubicBezTo>
                  <a:cubicBezTo>
                    <a:pt x="49220" y="112185"/>
                    <a:pt x="78938" y="75224"/>
                    <a:pt x="118686" y="47363"/>
                  </a:cubicBezTo>
                  <a:cubicBezTo>
                    <a:pt x="158434" y="19502"/>
                    <a:pt x="207283" y="5572"/>
                    <a:pt x="265233" y="5572"/>
                  </a:cubicBezTo>
                  <a:close/>
                  <a:moveTo>
                    <a:pt x="756789" y="0"/>
                  </a:moveTo>
                  <a:cubicBezTo>
                    <a:pt x="768677" y="0"/>
                    <a:pt x="774620" y="8544"/>
                    <a:pt x="774620" y="25632"/>
                  </a:cubicBezTo>
                  <a:lnTo>
                    <a:pt x="774620" y="408519"/>
                  </a:lnTo>
                  <a:lnTo>
                    <a:pt x="677665" y="432020"/>
                  </a:lnTo>
                  <a:lnTo>
                    <a:pt x="677665" y="216198"/>
                  </a:lnTo>
                  <a:cubicBezTo>
                    <a:pt x="678408" y="181280"/>
                    <a:pt x="676737" y="156205"/>
                    <a:pt x="672650" y="140975"/>
                  </a:cubicBezTo>
                  <a:cubicBezTo>
                    <a:pt x="668564" y="125744"/>
                    <a:pt x="661320" y="115900"/>
                    <a:pt x="650919" y="111442"/>
                  </a:cubicBezTo>
                  <a:cubicBezTo>
                    <a:pt x="640518" y="106985"/>
                    <a:pt x="623430" y="104756"/>
                    <a:pt x="599655" y="104756"/>
                  </a:cubicBezTo>
                  <a:lnTo>
                    <a:pt x="545049" y="104756"/>
                  </a:lnTo>
                  <a:cubicBezTo>
                    <a:pt x="531676" y="104756"/>
                    <a:pt x="524989" y="95840"/>
                    <a:pt x="524989" y="78010"/>
                  </a:cubicBezTo>
                  <a:cubicBezTo>
                    <a:pt x="525732" y="66865"/>
                    <a:pt x="527961" y="59993"/>
                    <a:pt x="531676" y="57393"/>
                  </a:cubicBezTo>
                  <a:cubicBezTo>
                    <a:pt x="535390" y="54792"/>
                    <a:pt x="540034" y="53492"/>
                    <a:pt x="545606" y="53492"/>
                  </a:cubicBezTo>
                  <a:cubicBezTo>
                    <a:pt x="551178" y="53492"/>
                    <a:pt x="555078" y="53492"/>
                    <a:pt x="557307" y="53492"/>
                  </a:cubicBezTo>
                  <a:cubicBezTo>
                    <a:pt x="588511" y="53492"/>
                    <a:pt x="618972" y="48477"/>
                    <a:pt x="648690" y="38448"/>
                  </a:cubicBezTo>
                  <a:cubicBezTo>
                    <a:pt x="678408" y="28418"/>
                    <a:pt x="710727" y="16345"/>
                    <a:pt x="745645" y="2229"/>
                  </a:cubicBezTo>
                  <a:cubicBezTo>
                    <a:pt x="750103" y="743"/>
                    <a:pt x="753818" y="0"/>
                    <a:pt x="75678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A194FDD-3C5B-0EE6-40B0-9EBA35B79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13" y="4748074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5221773" y="1035602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3104933" y="2076584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프로젝트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1D5D2-3789-38AC-E1DC-357701EAF07E}"/>
              </a:ext>
            </a:extLst>
          </p:cNvPr>
          <p:cNvSpPr txBox="1"/>
          <p:nvPr/>
        </p:nvSpPr>
        <p:spPr>
          <a:xfrm flipH="1">
            <a:off x="1611425" y="3924300"/>
            <a:ext cx="150651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훈련소에 대해 찾아보거나 예약을 할 때 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훈련소 정보를 한눈에 찾아보기 어려움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또한 견주끼리 교육에 관한 정보를 나눌 커뮤니티도 마땅치 않음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이번 프로젝트를 통해 훈련소 정보와 각 훈련소에서 제공하는 훈련에 대한 정보</a:t>
            </a:r>
            <a:r>
              <a:rPr lang="en-US" altLang="ko-KR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 예약시스템을 보다 쉽게 접근할 수 있게 제작하는 것이 목표</a:t>
            </a:r>
            <a:r>
              <a:rPr lang="en-US" altLang="ko-KR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​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8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3126B0F-AC48-C8DC-2862-DB340F0C2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486" y="331063"/>
            <a:ext cx="11618499" cy="905700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091CD8-B3A3-0FCF-3CEA-EFB37505DA8C}"/>
              </a:ext>
            </a:extLst>
          </p:cNvPr>
          <p:cNvGrpSpPr/>
          <p:nvPr/>
        </p:nvGrpSpPr>
        <p:grpSpPr>
          <a:xfrm>
            <a:off x="548640" y="327326"/>
            <a:ext cx="935097" cy="588906"/>
            <a:chOff x="5334335" y="2978584"/>
            <a:chExt cx="935097" cy="5889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28A9B8-B304-1346-485C-55F254B1382A}"/>
                </a:ext>
              </a:extLst>
            </p:cNvPr>
            <p:cNvSpPr txBox="1"/>
            <p:nvPr/>
          </p:nvSpPr>
          <p:spPr>
            <a:xfrm>
              <a:off x="5334335" y="2978584"/>
              <a:ext cx="935097" cy="563457"/>
            </a:xfrm>
            <a:custGeom>
              <a:avLst/>
              <a:gdLst/>
              <a:ahLst/>
              <a:cxnLst/>
              <a:rect l="l" t="t" r="r" b="b"/>
              <a:pathLst>
                <a:path w="935097" h="563457">
                  <a:moveTo>
                    <a:pt x="730043" y="0"/>
                  </a:moveTo>
                  <a:cubicBezTo>
                    <a:pt x="785764" y="0"/>
                    <a:pt x="833870" y="13744"/>
                    <a:pt x="874361" y="41234"/>
                  </a:cubicBezTo>
                  <a:cubicBezTo>
                    <a:pt x="914852" y="68723"/>
                    <a:pt x="935097" y="110699"/>
                    <a:pt x="935097" y="167164"/>
                  </a:cubicBezTo>
                  <a:cubicBezTo>
                    <a:pt x="935097" y="208026"/>
                    <a:pt x="923953" y="245173"/>
                    <a:pt x="901665" y="278606"/>
                  </a:cubicBezTo>
                  <a:cubicBezTo>
                    <a:pt x="879376" y="312039"/>
                    <a:pt x="852816" y="340457"/>
                    <a:pt x="821983" y="363860"/>
                  </a:cubicBezTo>
                  <a:lnTo>
                    <a:pt x="761884" y="405126"/>
                  </a:lnTo>
                  <a:lnTo>
                    <a:pt x="626276" y="438121"/>
                  </a:lnTo>
                  <a:lnTo>
                    <a:pt x="643257" y="426407"/>
                  </a:lnTo>
                  <a:cubicBezTo>
                    <a:pt x="666010" y="410155"/>
                    <a:pt x="685466" y="395621"/>
                    <a:pt x="701625" y="382805"/>
                  </a:cubicBezTo>
                  <a:cubicBezTo>
                    <a:pt x="733944" y="357173"/>
                    <a:pt x="763105" y="324669"/>
                    <a:pt x="789108" y="285293"/>
                  </a:cubicBezTo>
                  <a:cubicBezTo>
                    <a:pt x="815111" y="245916"/>
                    <a:pt x="828113" y="201711"/>
                    <a:pt x="828113" y="152676"/>
                  </a:cubicBezTo>
                  <a:cubicBezTo>
                    <a:pt x="828113" y="117015"/>
                    <a:pt x="818640" y="89340"/>
                    <a:pt x="799695" y="69651"/>
                  </a:cubicBezTo>
                  <a:cubicBezTo>
                    <a:pt x="780750" y="49963"/>
                    <a:pt x="754189" y="40119"/>
                    <a:pt x="720013" y="40119"/>
                  </a:cubicBezTo>
                  <a:cubicBezTo>
                    <a:pt x="691038" y="40119"/>
                    <a:pt x="667078" y="47363"/>
                    <a:pt x="648133" y="61851"/>
                  </a:cubicBezTo>
                  <a:cubicBezTo>
                    <a:pt x="629188" y="76338"/>
                    <a:pt x="619715" y="96212"/>
                    <a:pt x="619715" y="121472"/>
                  </a:cubicBezTo>
                  <a:cubicBezTo>
                    <a:pt x="619715" y="134102"/>
                    <a:pt x="622687" y="144689"/>
                    <a:pt x="628631" y="153233"/>
                  </a:cubicBezTo>
                  <a:cubicBezTo>
                    <a:pt x="634574" y="161777"/>
                    <a:pt x="640703" y="168650"/>
                    <a:pt x="647018" y="173850"/>
                  </a:cubicBezTo>
                  <a:cubicBezTo>
                    <a:pt x="653334" y="179051"/>
                    <a:pt x="656491" y="182023"/>
                    <a:pt x="656491" y="182766"/>
                  </a:cubicBezTo>
                  <a:cubicBezTo>
                    <a:pt x="656491" y="187966"/>
                    <a:pt x="651476" y="194281"/>
                    <a:pt x="641446" y="201711"/>
                  </a:cubicBezTo>
                  <a:cubicBezTo>
                    <a:pt x="631417" y="209140"/>
                    <a:pt x="619344" y="212855"/>
                    <a:pt x="605228" y="212855"/>
                  </a:cubicBezTo>
                  <a:cubicBezTo>
                    <a:pt x="582196" y="212855"/>
                    <a:pt x="563808" y="205611"/>
                    <a:pt x="550064" y="191124"/>
                  </a:cubicBezTo>
                  <a:cubicBezTo>
                    <a:pt x="536319" y="176636"/>
                    <a:pt x="529447" y="158248"/>
                    <a:pt x="529447" y="135960"/>
                  </a:cubicBezTo>
                  <a:cubicBezTo>
                    <a:pt x="529447" y="106242"/>
                    <a:pt x="539477" y="80981"/>
                    <a:pt x="559536" y="60179"/>
                  </a:cubicBezTo>
                  <a:cubicBezTo>
                    <a:pt x="579596" y="39376"/>
                    <a:pt x="605042" y="24146"/>
                    <a:pt x="635874" y="14487"/>
                  </a:cubicBezTo>
                  <a:cubicBezTo>
                    <a:pt x="666707" y="4829"/>
                    <a:pt x="698096" y="0"/>
                    <a:pt x="730043" y="0"/>
                  </a:cubicBez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875" y="471310"/>
                  </a:lnTo>
                  <a:lnTo>
                    <a:pt x="384317" y="496993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5"/>
                    <a:pt x="162706" y="524581"/>
                    <a:pt x="171064" y="533148"/>
                  </a:cubicBezTo>
                  <a:lnTo>
                    <a:pt x="186372" y="545156"/>
                  </a:lnTo>
                  <a:lnTo>
                    <a:pt x="111155" y="563457"/>
                  </a:lnTo>
                  <a:lnTo>
                    <a:pt x="66587" y="521272"/>
                  </a:lnTo>
                  <a:cubicBezTo>
                    <a:pt x="51728" y="502513"/>
                    <a:pt x="39376" y="481432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1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4B9BB55-9497-6AE4-B5AE-A9479E342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522" y="3348060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68201" y="624684"/>
            <a:ext cx="875918" cy="35316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65501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요구사항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352333" y="2076585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요구사항 명세서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091CD8-B3A3-0FCF-3CEA-EFB37505DA8C}"/>
              </a:ext>
            </a:extLst>
          </p:cNvPr>
          <p:cNvGrpSpPr/>
          <p:nvPr/>
        </p:nvGrpSpPr>
        <p:grpSpPr>
          <a:xfrm>
            <a:off x="548640" y="327326"/>
            <a:ext cx="935097" cy="588906"/>
            <a:chOff x="5334335" y="2978584"/>
            <a:chExt cx="935097" cy="5889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28A9B8-B304-1346-485C-55F254B1382A}"/>
                </a:ext>
              </a:extLst>
            </p:cNvPr>
            <p:cNvSpPr txBox="1"/>
            <p:nvPr/>
          </p:nvSpPr>
          <p:spPr>
            <a:xfrm>
              <a:off x="5334335" y="2978584"/>
              <a:ext cx="935097" cy="563457"/>
            </a:xfrm>
            <a:custGeom>
              <a:avLst/>
              <a:gdLst/>
              <a:ahLst/>
              <a:cxnLst/>
              <a:rect l="l" t="t" r="r" b="b"/>
              <a:pathLst>
                <a:path w="935097" h="563457">
                  <a:moveTo>
                    <a:pt x="730043" y="0"/>
                  </a:moveTo>
                  <a:cubicBezTo>
                    <a:pt x="785764" y="0"/>
                    <a:pt x="833870" y="13744"/>
                    <a:pt x="874361" y="41234"/>
                  </a:cubicBezTo>
                  <a:cubicBezTo>
                    <a:pt x="914852" y="68723"/>
                    <a:pt x="935097" y="110699"/>
                    <a:pt x="935097" y="167164"/>
                  </a:cubicBezTo>
                  <a:cubicBezTo>
                    <a:pt x="935097" y="208026"/>
                    <a:pt x="923953" y="245173"/>
                    <a:pt x="901665" y="278606"/>
                  </a:cubicBezTo>
                  <a:cubicBezTo>
                    <a:pt x="879376" y="312039"/>
                    <a:pt x="852816" y="340457"/>
                    <a:pt x="821983" y="363860"/>
                  </a:cubicBezTo>
                  <a:lnTo>
                    <a:pt x="761884" y="405126"/>
                  </a:lnTo>
                  <a:lnTo>
                    <a:pt x="626276" y="438121"/>
                  </a:lnTo>
                  <a:lnTo>
                    <a:pt x="643257" y="426407"/>
                  </a:lnTo>
                  <a:cubicBezTo>
                    <a:pt x="666010" y="410155"/>
                    <a:pt x="685466" y="395621"/>
                    <a:pt x="701625" y="382805"/>
                  </a:cubicBezTo>
                  <a:cubicBezTo>
                    <a:pt x="733944" y="357173"/>
                    <a:pt x="763105" y="324669"/>
                    <a:pt x="789108" y="285293"/>
                  </a:cubicBezTo>
                  <a:cubicBezTo>
                    <a:pt x="815111" y="245916"/>
                    <a:pt x="828113" y="201711"/>
                    <a:pt x="828113" y="152676"/>
                  </a:cubicBezTo>
                  <a:cubicBezTo>
                    <a:pt x="828113" y="117015"/>
                    <a:pt x="818640" y="89340"/>
                    <a:pt x="799695" y="69651"/>
                  </a:cubicBezTo>
                  <a:cubicBezTo>
                    <a:pt x="780750" y="49963"/>
                    <a:pt x="754189" y="40119"/>
                    <a:pt x="720013" y="40119"/>
                  </a:cubicBezTo>
                  <a:cubicBezTo>
                    <a:pt x="691038" y="40119"/>
                    <a:pt x="667078" y="47363"/>
                    <a:pt x="648133" y="61851"/>
                  </a:cubicBezTo>
                  <a:cubicBezTo>
                    <a:pt x="629188" y="76338"/>
                    <a:pt x="619715" y="96212"/>
                    <a:pt x="619715" y="121472"/>
                  </a:cubicBezTo>
                  <a:cubicBezTo>
                    <a:pt x="619715" y="134102"/>
                    <a:pt x="622687" y="144689"/>
                    <a:pt x="628631" y="153233"/>
                  </a:cubicBezTo>
                  <a:cubicBezTo>
                    <a:pt x="634574" y="161777"/>
                    <a:pt x="640703" y="168650"/>
                    <a:pt x="647018" y="173850"/>
                  </a:cubicBezTo>
                  <a:cubicBezTo>
                    <a:pt x="653334" y="179051"/>
                    <a:pt x="656491" y="182023"/>
                    <a:pt x="656491" y="182766"/>
                  </a:cubicBezTo>
                  <a:cubicBezTo>
                    <a:pt x="656491" y="187966"/>
                    <a:pt x="651476" y="194281"/>
                    <a:pt x="641446" y="201711"/>
                  </a:cubicBezTo>
                  <a:cubicBezTo>
                    <a:pt x="631417" y="209140"/>
                    <a:pt x="619344" y="212855"/>
                    <a:pt x="605228" y="212855"/>
                  </a:cubicBezTo>
                  <a:cubicBezTo>
                    <a:pt x="582196" y="212855"/>
                    <a:pt x="563808" y="205611"/>
                    <a:pt x="550064" y="191124"/>
                  </a:cubicBezTo>
                  <a:cubicBezTo>
                    <a:pt x="536319" y="176636"/>
                    <a:pt x="529447" y="158248"/>
                    <a:pt x="529447" y="135960"/>
                  </a:cubicBezTo>
                  <a:cubicBezTo>
                    <a:pt x="529447" y="106242"/>
                    <a:pt x="539477" y="80981"/>
                    <a:pt x="559536" y="60179"/>
                  </a:cubicBezTo>
                  <a:cubicBezTo>
                    <a:pt x="579596" y="39376"/>
                    <a:pt x="605042" y="24146"/>
                    <a:pt x="635874" y="14487"/>
                  </a:cubicBezTo>
                  <a:cubicBezTo>
                    <a:pt x="666707" y="4829"/>
                    <a:pt x="698096" y="0"/>
                    <a:pt x="730043" y="0"/>
                  </a:cubicBez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875" y="471310"/>
                  </a:lnTo>
                  <a:lnTo>
                    <a:pt x="384317" y="496993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5"/>
                    <a:pt x="162706" y="524581"/>
                    <a:pt x="171064" y="533148"/>
                  </a:cubicBezTo>
                  <a:lnTo>
                    <a:pt x="186372" y="545156"/>
                  </a:lnTo>
                  <a:lnTo>
                    <a:pt x="111155" y="563457"/>
                  </a:lnTo>
                  <a:lnTo>
                    <a:pt x="66587" y="521272"/>
                  </a:lnTo>
                  <a:cubicBezTo>
                    <a:pt x="51728" y="502513"/>
                    <a:pt x="39376" y="481432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1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4B9BB55-9497-6AE4-B5AE-A9479E342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522" y="3348060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916384" y="1206466"/>
            <a:ext cx="875918" cy="2368121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65501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요구사항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2318682" y="2076588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기능 구성도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D708CE3-D68C-4A48-EB57-FDAC18AFFC10}"/>
              </a:ext>
            </a:extLst>
          </p:cNvPr>
          <p:cNvSpPr/>
          <p:nvPr/>
        </p:nvSpPr>
        <p:spPr>
          <a:xfrm>
            <a:off x="7924800" y="2482333"/>
            <a:ext cx="1789043" cy="787183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메인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8333F90-C560-A9EC-97CA-5A1AFA63435E}"/>
              </a:ext>
            </a:extLst>
          </p:cNvPr>
          <p:cNvSpPr/>
          <p:nvPr/>
        </p:nvSpPr>
        <p:spPr>
          <a:xfrm>
            <a:off x="10852715" y="2526349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로그인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D15A3B-0789-FD24-2EB4-431A9E60C777}"/>
              </a:ext>
            </a:extLst>
          </p:cNvPr>
          <p:cNvGrpSpPr/>
          <p:nvPr/>
        </p:nvGrpSpPr>
        <p:grpSpPr>
          <a:xfrm>
            <a:off x="13542417" y="2051624"/>
            <a:ext cx="2368120" cy="1648599"/>
            <a:chOff x="13073697" y="779756"/>
            <a:chExt cx="2368120" cy="1648599"/>
          </a:xfrm>
          <a:solidFill>
            <a:srgbClr val="FAF2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1D36B3D-F95F-E75E-4CA4-71D14ED95CED}"/>
                </a:ext>
              </a:extLst>
            </p:cNvPr>
            <p:cNvSpPr/>
            <p:nvPr/>
          </p:nvSpPr>
          <p:spPr>
            <a:xfrm>
              <a:off x="13073697" y="779756"/>
              <a:ext cx="2368120" cy="703536"/>
            </a:xfrm>
            <a:prstGeom prst="roundRect">
              <a:avLst>
                <a:gd name="adj" fmla="val 33119"/>
              </a:avLst>
            </a:prstGeom>
            <a:grpFill/>
            <a:ln>
              <a:solidFill>
                <a:srgbClr val="967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dirty="0" err="1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견주</a:t>
              </a:r>
              <a:r>
                <a:rPr lang="ko-KR" altLang="en-US" sz="2500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 회원가입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C5F6641-4FDB-CB40-358A-575ABF961585}"/>
                </a:ext>
              </a:extLst>
            </p:cNvPr>
            <p:cNvSpPr/>
            <p:nvPr/>
          </p:nvSpPr>
          <p:spPr>
            <a:xfrm>
              <a:off x="13073697" y="1724819"/>
              <a:ext cx="2368120" cy="703536"/>
            </a:xfrm>
            <a:prstGeom prst="roundRect">
              <a:avLst>
                <a:gd name="adj" fmla="val 33119"/>
              </a:avLst>
            </a:prstGeom>
            <a:grpFill/>
            <a:ln>
              <a:solidFill>
                <a:srgbClr val="967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훈련소 회원가입</a:t>
              </a:r>
            </a:p>
          </p:txBody>
        </p:sp>
      </p:grp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A36DF1D2-60D9-111D-1142-340C789F1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9993818" y="2622729"/>
            <a:ext cx="476743" cy="47674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263424B-28BC-2CD0-F0B3-1BD2D41F0737}"/>
              </a:ext>
            </a:extLst>
          </p:cNvPr>
          <p:cNvGrpSpPr/>
          <p:nvPr/>
        </p:nvGrpSpPr>
        <p:grpSpPr>
          <a:xfrm>
            <a:off x="12853716" y="2262148"/>
            <a:ext cx="476744" cy="1197906"/>
            <a:chOff x="12241236" y="919034"/>
            <a:chExt cx="476744" cy="1197906"/>
          </a:xfrm>
        </p:grpSpPr>
        <p:pic>
          <p:nvPicPr>
            <p:cNvPr id="32" name="그래픽 31" descr="오른쪽 화살표 단색으로 채워진">
              <a:extLst>
                <a:ext uri="{FF2B5EF4-FFF2-40B4-BE49-F238E27FC236}">
                  <a16:creationId xmlns:a16="http://schemas.microsoft.com/office/drawing/2014/main" id="{9536BBE2-5507-50DB-D574-BB27C9B0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00000">
              <a:off x="12241237" y="1640197"/>
              <a:ext cx="476743" cy="476743"/>
            </a:xfrm>
            <a:prstGeom prst="rect">
              <a:avLst/>
            </a:prstGeom>
          </p:spPr>
        </p:pic>
        <p:pic>
          <p:nvPicPr>
            <p:cNvPr id="33" name="그래픽 32" descr="오른쪽 화살표 단색으로 채워진">
              <a:extLst>
                <a:ext uri="{FF2B5EF4-FFF2-40B4-BE49-F238E27FC236}">
                  <a16:creationId xmlns:a16="http://schemas.microsoft.com/office/drawing/2014/main" id="{D0A16955-4951-32AD-27C5-DD781AF3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03767" flipV="1">
              <a:off x="12241236" y="919034"/>
              <a:ext cx="476743" cy="476743"/>
            </a:xfrm>
            <a:prstGeom prst="rect">
              <a:avLst/>
            </a:prstGeom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8F1AF2F-2681-6E17-86D2-8C435DFEF604}"/>
              </a:ext>
            </a:extLst>
          </p:cNvPr>
          <p:cNvSpPr/>
          <p:nvPr/>
        </p:nvSpPr>
        <p:spPr>
          <a:xfrm>
            <a:off x="7924761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커뮤니티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2F69DB2-3817-7DAF-264E-6F560E246B49}"/>
              </a:ext>
            </a:extLst>
          </p:cNvPr>
          <p:cNvSpPr/>
          <p:nvPr/>
        </p:nvSpPr>
        <p:spPr>
          <a:xfrm>
            <a:off x="10660245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이벤트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F7A8732-7ED3-7D8C-CB49-5D27F5128FA6}"/>
              </a:ext>
            </a:extLst>
          </p:cNvPr>
          <p:cNvSpPr/>
          <p:nvPr/>
        </p:nvSpPr>
        <p:spPr>
          <a:xfrm>
            <a:off x="13395729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고객센터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8258614-CC5C-ECED-8156-B55993FAE7AD}"/>
              </a:ext>
            </a:extLst>
          </p:cNvPr>
          <p:cNvSpPr/>
          <p:nvPr/>
        </p:nvSpPr>
        <p:spPr>
          <a:xfrm>
            <a:off x="5195308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리뷰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B1985DB-1096-3D73-C0B7-89842D6BDF82}"/>
              </a:ext>
            </a:extLst>
          </p:cNvPr>
          <p:cNvSpPr/>
          <p:nvPr/>
        </p:nvSpPr>
        <p:spPr>
          <a:xfrm>
            <a:off x="2459824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훈련소 검색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1C22806-FDEF-C411-DC9C-83E2DB46F9BC}"/>
              </a:ext>
            </a:extLst>
          </p:cNvPr>
          <p:cNvSpPr/>
          <p:nvPr/>
        </p:nvSpPr>
        <p:spPr>
          <a:xfrm>
            <a:off x="5195308" y="602828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로그인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518A2EE-D1F8-EFC1-ED35-584512E674BE}"/>
              </a:ext>
            </a:extLst>
          </p:cNvPr>
          <p:cNvSpPr/>
          <p:nvPr/>
        </p:nvSpPr>
        <p:spPr>
          <a:xfrm>
            <a:off x="3226276" y="7691860"/>
            <a:ext cx="2775235" cy="703536"/>
          </a:xfrm>
          <a:prstGeom prst="roundRect">
            <a:avLst>
              <a:gd name="adj" fmla="val 33119"/>
            </a:avLst>
          </a:prstGeom>
          <a:solidFill>
            <a:srgbClr val="FAF2E1"/>
          </a:solidFill>
          <a:ln>
            <a:solidFill>
              <a:srgbClr val="967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견주</a:t>
            </a:r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 마이페이지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9AB00AF-BCA5-CA9E-B89E-4A0344DB04EE}"/>
              </a:ext>
            </a:extLst>
          </p:cNvPr>
          <p:cNvSpPr/>
          <p:nvPr/>
        </p:nvSpPr>
        <p:spPr>
          <a:xfrm>
            <a:off x="6188576" y="7691860"/>
            <a:ext cx="2775235" cy="703536"/>
          </a:xfrm>
          <a:prstGeom prst="roundRect">
            <a:avLst>
              <a:gd name="adj" fmla="val 33119"/>
            </a:avLst>
          </a:prstGeom>
          <a:solidFill>
            <a:srgbClr val="FAF2E1"/>
          </a:solidFill>
          <a:ln>
            <a:solidFill>
              <a:srgbClr val="967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훈련소 마이페이지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801360-589A-B8C0-F321-EBE323B2F3F6}"/>
              </a:ext>
            </a:extLst>
          </p:cNvPr>
          <p:cNvGrpSpPr/>
          <p:nvPr/>
        </p:nvGrpSpPr>
        <p:grpSpPr>
          <a:xfrm rot="5400000">
            <a:off x="5860280" y="6602933"/>
            <a:ext cx="476744" cy="1197906"/>
            <a:chOff x="12241236" y="919034"/>
            <a:chExt cx="476744" cy="1197906"/>
          </a:xfrm>
        </p:grpSpPr>
        <p:pic>
          <p:nvPicPr>
            <p:cNvPr id="49" name="그래픽 48" descr="오른쪽 화살표 단색으로 채워진">
              <a:extLst>
                <a:ext uri="{FF2B5EF4-FFF2-40B4-BE49-F238E27FC236}">
                  <a16:creationId xmlns:a16="http://schemas.microsoft.com/office/drawing/2014/main" id="{A517B5E8-ED91-EC19-4D78-26383F767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00000">
              <a:off x="12241237" y="1640197"/>
              <a:ext cx="476743" cy="476743"/>
            </a:xfrm>
            <a:prstGeom prst="rect">
              <a:avLst/>
            </a:prstGeom>
          </p:spPr>
        </p:pic>
        <p:pic>
          <p:nvPicPr>
            <p:cNvPr id="50" name="그래픽 49" descr="오른쪽 화살표 단색으로 채워진">
              <a:extLst>
                <a:ext uri="{FF2B5EF4-FFF2-40B4-BE49-F238E27FC236}">
                  <a16:creationId xmlns:a16="http://schemas.microsoft.com/office/drawing/2014/main" id="{DA2B32C9-C4BE-AE3D-F682-0ED8AE2E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03767" flipV="1">
              <a:off x="12241236" y="919034"/>
              <a:ext cx="476743" cy="476743"/>
            </a:xfrm>
            <a:prstGeom prst="rect">
              <a:avLst/>
            </a:prstGeom>
          </p:spPr>
        </p:pic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25E4F80-5014-FB8C-5A67-E6CC484D531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819322" y="3269516"/>
            <a:ext cx="0" cy="5917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D53FB24-6549-ED7C-C3BC-AAD2C01F22A0}"/>
              </a:ext>
            </a:extLst>
          </p:cNvPr>
          <p:cNvCxnSpPr>
            <a:cxnSpLocks/>
          </p:cNvCxnSpPr>
          <p:nvPr/>
        </p:nvCxnSpPr>
        <p:spPr>
          <a:xfrm>
            <a:off x="3354344" y="3875153"/>
            <a:ext cx="10935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11C962-04B1-D655-5EBB-4C1D3B9FC3FE}"/>
              </a:ext>
            </a:extLst>
          </p:cNvPr>
          <p:cNvCxnSpPr>
            <a:cxnSpLocks/>
          </p:cNvCxnSpPr>
          <p:nvPr/>
        </p:nvCxnSpPr>
        <p:spPr>
          <a:xfrm flipH="1">
            <a:off x="3354344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E07B5DA-3D16-8AD1-D5E1-5F7D6B4D21EC}"/>
              </a:ext>
            </a:extLst>
          </p:cNvPr>
          <p:cNvCxnSpPr>
            <a:cxnSpLocks/>
          </p:cNvCxnSpPr>
          <p:nvPr/>
        </p:nvCxnSpPr>
        <p:spPr>
          <a:xfrm flipH="1">
            <a:off x="6098652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79C749E-6227-6309-5AB1-3589F96BA08B}"/>
              </a:ext>
            </a:extLst>
          </p:cNvPr>
          <p:cNvCxnSpPr>
            <a:cxnSpLocks/>
          </p:cNvCxnSpPr>
          <p:nvPr/>
        </p:nvCxnSpPr>
        <p:spPr>
          <a:xfrm flipH="1">
            <a:off x="8819281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C07D017-BE48-E684-40BC-EE87CFE3E46E}"/>
              </a:ext>
            </a:extLst>
          </p:cNvPr>
          <p:cNvCxnSpPr>
            <a:cxnSpLocks/>
          </p:cNvCxnSpPr>
          <p:nvPr/>
        </p:nvCxnSpPr>
        <p:spPr>
          <a:xfrm flipH="1">
            <a:off x="11554766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7452214-71A8-B4D3-2AF8-0938D6C6E697}"/>
              </a:ext>
            </a:extLst>
          </p:cNvPr>
          <p:cNvCxnSpPr>
            <a:cxnSpLocks/>
          </p:cNvCxnSpPr>
          <p:nvPr/>
        </p:nvCxnSpPr>
        <p:spPr>
          <a:xfrm flipH="1">
            <a:off x="14290472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그래픽 78" descr="오른쪽 화살표 단색으로 채워진">
            <a:extLst>
              <a:ext uri="{FF2B5EF4-FFF2-40B4-BE49-F238E27FC236}">
                <a16:creationId xmlns:a16="http://schemas.microsoft.com/office/drawing/2014/main" id="{3820BB2B-E249-E443-45C6-1189D2944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19042" flipV="1">
            <a:off x="4365090" y="5182666"/>
            <a:ext cx="476743" cy="476743"/>
          </a:xfrm>
          <a:prstGeom prst="rect">
            <a:avLst/>
          </a:prstGeom>
        </p:spPr>
      </p:pic>
      <p:pic>
        <p:nvPicPr>
          <p:cNvPr id="80" name="그래픽 79" descr="오른쪽 화살표 단색으로 채워진">
            <a:extLst>
              <a:ext uri="{FF2B5EF4-FFF2-40B4-BE49-F238E27FC236}">
                <a16:creationId xmlns:a16="http://schemas.microsoft.com/office/drawing/2014/main" id="{8CCB3343-3B4C-95EE-54B3-DCCACD85E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80958" flipH="1" flipV="1">
            <a:off x="7337823" y="5182666"/>
            <a:ext cx="476743" cy="476743"/>
          </a:xfrm>
          <a:prstGeom prst="rect">
            <a:avLst/>
          </a:prstGeom>
        </p:spPr>
      </p:pic>
      <p:pic>
        <p:nvPicPr>
          <p:cNvPr id="81" name="그래픽 80" descr="오른쪽 화살표 단색으로 채워진">
            <a:extLst>
              <a:ext uri="{FF2B5EF4-FFF2-40B4-BE49-F238E27FC236}">
                <a16:creationId xmlns:a16="http://schemas.microsoft.com/office/drawing/2014/main" id="{4FB53A02-901C-6A4C-44BC-FF048C601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5851457" y="5176185"/>
            <a:ext cx="476743" cy="4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013682" y="243684"/>
            <a:ext cx="875918" cy="4293681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453200" y="2076586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유스케이스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다이어그램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도표, 그림, 스케치, 패턴이(가) 표시된 사진&#10;&#10;자동 생성된 설명">
            <a:extLst>
              <a:ext uri="{FF2B5EF4-FFF2-40B4-BE49-F238E27FC236}">
                <a16:creationId xmlns:a16="http://schemas.microsoft.com/office/drawing/2014/main" id="{1EBE7F78-8430-F690-A735-B80081D07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3" t="-2450" r="-1888" b="-2148"/>
          <a:stretch/>
        </p:blipFill>
        <p:spPr>
          <a:xfrm>
            <a:off x="4981218" y="696802"/>
            <a:ext cx="10650934" cy="85445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A5B77-F78B-9105-15A5-54076C748F2A}"/>
              </a:ext>
            </a:extLst>
          </p:cNvPr>
          <p:cNvSpPr txBox="1"/>
          <p:nvPr/>
        </p:nvSpPr>
        <p:spPr>
          <a:xfrm>
            <a:off x="997630" y="797946"/>
            <a:ext cx="142859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설계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278407-D684-8876-56AC-C60D3E261D45}"/>
              </a:ext>
            </a:extLst>
          </p:cNvPr>
          <p:cNvGrpSpPr/>
          <p:nvPr/>
        </p:nvGrpSpPr>
        <p:grpSpPr>
          <a:xfrm rot="21432962">
            <a:off x="2611277" y="1035601"/>
            <a:ext cx="509505" cy="536727"/>
            <a:chOff x="6502491" y="1637683"/>
            <a:chExt cx="390299" cy="430464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A736933-92F9-FE43-B9D4-173BC797209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72DE20D-EF57-D547-99D2-1BC6BFEDE1FC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9296114-EB5C-F64E-EDED-3D6BE8C7E2B0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FE714AF-3418-C2B5-E36F-68F108FDA070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8F7F192-905F-A189-BF4A-8CCB3B0B5E84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1A8F32-3DA0-9224-DF48-AB4636AB4F69}"/>
              </a:ext>
            </a:extLst>
          </p:cNvPr>
          <p:cNvGrpSpPr/>
          <p:nvPr/>
        </p:nvGrpSpPr>
        <p:grpSpPr>
          <a:xfrm>
            <a:off x="548640" y="319285"/>
            <a:ext cx="976856" cy="603962"/>
            <a:chOff x="1143333" y="6863296"/>
            <a:chExt cx="976856" cy="6039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C78980-04CC-E351-0B38-470ECC451B78}"/>
                </a:ext>
              </a:extLst>
            </p:cNvPr>
            <p:cNvSpPr txBox="1"/>
            <p:nvPr/>
          </p:nvSpPr>
          <p:spPr>
            <a:xfrm>
              <a:off x="1143333" y="6863296"/>
              <a:ext cx="925515" cy="565934"/>
            </a:xfrm>
            <a:custGeom>
              <a:avLst/>
              <a:gdLst/>
              <a:ahLst/>
              <a:cxnLst/>
              <a:rect l="l" t="t" r="r" b="b"/>
              <a:pathLst>
                <a:path w="925515" h="565934">
                  <a:moveTo>
                    <a:pt x="595199" y="411223"/>
                  </a:moveTo>
                  <a:cubicBezTo>
                    <a:pt x="609315" y="411223"/>
                    <a:pt x="621388" y="414938"/>
                    <a:pt x="631417" y="422367"/>
                  </a:cubicBezTo>
                  <a:lnTo>
                    <a:pt x="643085" y="437060"/>
                  </a:lnTo>
                  <a:lnTo>
                    <a:pt x="528612" y="464807"/>
                  </a:lnTo>
                  <a:lnTo>
                    <a:pt x="539477" y="434626"/>
                  </a:lnTo>
                  <a:cubicBezTo>
                    <a:pt x="552850" y="419024"/>
                    <a:pt x="571424" y="411223"/>
                    <a:pt x="595199" y="411223"/>
                  </a:cubicBezTo>
                  <a:close/>
                  <a:moveTo>
                    <a:pt x="265234" y="2229"/>
                  </a:moveTo>
                  <a:cubicBezTo>
                    <a:pt x="320212" y="2229"/>
                    <a:pt x="367761" y="16345"/>
                    <a:pt x="407880" y="44577"/>
                  </a:cubicBezTo>
                  <a:cubicBezTo>
                    <a:pt x="447999" y="72809"/>
                    <a:pt x="478460" y="110328"/>
                    <a:pt x="499263" y="157134"/>
                  </a:cubicBezTo>
                  <a:cubicBezTo>
                    <a:pt x="520065" y="203940"/>
                    <a:pt x="530467" y="254089"/>
                    <a:pt x="530467" y="307581"/>
                  </a:cubicBezTo>
                  <a:cubicBezTo>
                    <a:pt x="530467" y="361074"/>
                    <a:pt x="520065" y="411223"/>
                    <a:pt x="499263" y="458029"/>
                  </a:cubicBezTo>
                  <a:lnTo>
                    <a:pt x="489408" y="474310"/>
                  </a:lnTo>
                  <a:lnTo>
                    <a:pt x="384091" y="499839"/>
                  </a:lnTo>
                  <a:lnTo>
                    <a:pt x="413174" y="420974"/>
                  </a:lnTo>
                  <a:cubicBezTo>
                    <a:pt x="420046" y="388099"/>
                    <a:pt x="423482" y="350301"/>
                    <a:pt x="423482" y="307581"/>
                  </a:cubicBezTo>
                  <a:cubicBezTo>
                    <a:pt x="423482" y="222142"/>
                    <a:pt x="409737" y="156763"/>
                    <a:pt x="382248" y="111443"/>
                  </a:cubicBezTo>
                  <a:cubicBezTo>
                    <a:pt x="354759" y="66123"/>
                    <a:pt x="316126" y="43463"/>
                    <a:pt x="266348" y="43463"/>
                  </a:cubicBezTo>
                  <a:cubicBezTo>
                    <a:pt x="215084" y="43463"/>
                    <a:pt x="175708" y="65937"/>
                    <a:pt x="148219" y="110885"/>
                  </a:cubicBezTo>
                  <a:cubicBezTo>
                    <a:pt x="120730" y="155834"/>
                    <a:pt x="106985" y="221399"/>
                    <a:pt x="106985" y="307581"/>
                  </a:cubicBezTo>
                  <a:cubicBezTo>
                    <a:pt x="106985" y="393764"/>
                    <a:pt x="120730" y="459700"/>
                    <a:pt x="148219" y="505392"/>
                  </a:cubicBezTo>
                  <a:cubicBezTo>
                    <a:pt x="155091" y="516815"/>
                    <a:pt x="162706" y="526810"/>
                    <a:pt x="171065" y="535377"/>
                  </a:cubicBezTo>
                  <a:lnTo>
                    <a:pt x="186742" y="547675"/>
                  </a:lnTo>
                  <a:lnTo>
                    <a:pt x="111417" y="565934"/>
                  </a:lnTo>
                  <a:lnTo>
                    <a:pt x="66587" y="523501"/>
                  </a:lnTo>
                  <a:cubicBezTo>
                    <a:pt x="51728" y="504742"/>
                    <a:pt x="39377" y="483660"/>
                    <a:pt x="29533" y="460258"/>
                  </a:cubicBezTo>
                  <a:cubicBezTo>
                    <a:pt x="9845" y="413452"/>
                    <a:pt x="0" y="362560"/>
                    <a:pt x="0" y="307581"/>
                  </a:cubicBezTo>
                  <a:cubicBezTo>
                    <a:pt x="0" y="251860"/>
                    <a:pt x="9845" y="200968"/>
                    <a:pt x="29533" y="154905"/>
                  </a:cubicBezTo>
                  <a:cubicBezTo>
                    <a:pt x="49221" y="108842"/>
                    <a:pt x="78939" y="71881"/>
                    <a:pt x="118687" y="44020"/>
                  </a:cubicBezTo>
                  <a:cubicBezTo>
                    <a:pt x="158435" y="16159"/>
                    <a:pt x="207284" y="2229"/>
                    <a:pt x="265234" y="2229"/>
                  </a:cubicBezTo>
                  <a:close/>
                  <a:moveTo>
                    <a:pt x="716671" y="0"/>
                  </a:moveTo>
                  <a:cubicBezTo>
                    <a:pt x="774621" y="0"/>
                    <a:pt x="822541" y="12630"/>
                    <a:pt x="860432" y="37891"/>
                  </a:cubicBezTo>
                  <a:cubicBezTo>
                    <a:pt x="898322" y="63151"/>
                    <a:pt x="917267" y="99555"/>
                    <a:pt x="917267" y="147104"/>
                  </a:cubicBezTo>
                  <a:cubicBezTo>
                    <a:pt x="917267" y="178308"/>
                    <a:pt x="906309" y="207283"/>
                    <a:pt x="884392" y="234029"/>
                  </a:cubicBezTo>
                  <a:cubicBezTo>
                    <a:pt x="862475" y="260776"/>
                    <a:pt x="831085" y="279721"/>
                    <a:pt x="790223" y="290865"/>
                  </a:cubicBezTo>
                  <a:lnTo>
                    <a:pt x="790223" y="295323"/>
                  </a:lnTo>
                  <a:cubicBezTo>
                    <a:pt x="831828" y="299780"/>
                    <a:pt x="867861" y="312968"/>
                    <a:pt x="898322" y="334885"/>
                  </a:cubicBezTo>
                  <a:lnTo>
                    <a:pt x="925515" y="368600"/>
                  </a:lnTo>
                  <a:lnTo>
                    <a:pt x="828639" y="392082"/>
                  </a:lnTo>
                  <a:lnTo>
                    <a:pt x="806939" y="353830"/>
                  </a:lnTo>
                  <a:cubicBezTo>
                    <a:pt x="787623" y="331913"/>
                    <a:pt x="758648" y="319840"/>
                    <a:pt x="720014" y="317611"/>
                  </a:cubicBezTo>
                  <a:lnTo>
                    <a:pt x="678781" y="317611"/>
                  </a:lnTo>
                  <a:cubicBezTo>
                    <a:pt x="673580" y="317611"/>
                    <a:pt x="669494" y="315382"/>
                    <a:pt x="666522" y="310925"/>
                  </a:cubicBezTo>
                  <a:cubicBezTo>
                    <a:pt x="663550" y="306467"/>
                    <a:pt x="662064" y="301266"/>
                    <a:pt x="662064" y="295323"/>
                  </a:cubicBezTo>
                  <a:cubicBezTo>
                    <a:pt x="662064" y="288636"/>
                    <a:pt x="663550" y="282878"/>
                    <a:pt x="666522" y="278049"/>
                  </a:cubicBezTo>
                  <a:cubicBezTo>
                    <a:pt x="669494" y="273220"/>
                    <a:pt x="673580" y="270434"/>
                    <a:pt x="678781" y="269691"/>
                  </a:cubicBezTo>
                  <a:lnTo>
                    <a:pt x="720014" y="269691"/>
                  </a:lnTo>
                  <a:cubicBezTo>
                    <a:pt x="748989" y="266719"/>
                    <a:pt x="772206" y="253718"/>
                    <a:pt x="789666" y="230686"/>
                  </a:cubicBezTo>
                  <a:cubicBezTo>
                    <a:pt x="807125" y="207655"/>
                    <a:pt x="815855" y="179794"/>
                    <a:pt x="815855" y="147104"/>
                  </a:cubicBezTo>
                  <a:cubicBezTo>
                    <a:pt x="815855" y="111443"/>
                    <a:pt x="805825" y="84139"/>
                    <a:pt x="785765" y="65194"/>
                  </a:cubicBezTo>
                  <a:cubicBezTo>
                    <a:pt x="765706" y="46249"/>
                    <a:pt x="742303" y="36776"/>
                    <a:pt x="715557" y="36776"/>
                  </a:cubicBezTo>
                  <a:cubicBezTo>
                    <a:pt x="690296" y="36776"/>
                    <a:pt x="668565" y="44020"/>
                    <a:pt x="650363" y="58507"/>
                  </a:cubicBezTo>
                  <a:cubicBezTo>
                    <a:pt x="632160" y="72995"/>
                    <a:pt x="623059" y="92869"/>
                    <a:pt x="623059" y="118129"/>
                  </a:cubicBezTo>
                  <a:cubicBezTo>
                    <a:pt x="623059" y="134474"/>
                    <a:pt x="626217" y="145433"/>
                    <a:pt x="632532" y="151005"/>
                  </a:cubicBezTo>
                  <a:cubicBezTo>
                    <a:pt x="638847" y="156577"/>
                    <a:pt x="644976" y="159920"/>
                    <a:pt x="650920" y="161035"/>
                  </a:cubicBezTo>
                  <a:cubicBezTo>
                    <a:pt x="656864" y="162149"/>
                    <a:pt x="659835" y="163078"/>
                    <a:pt x="659835" y="163821"/>
                  </a:cubicBezTo>
                  <a:cubicBezTo>
                    <a:pt x="659835" y="169021"/>
                    <a:pt x="654820" y="175336"/>
                    <a:pt x="644791" y="182766"/>
                  </a:cubicBezTo>
                  <a:cubicBezTo>
                    <a:pt x="634761" y="190195"/>
                    <a:pt x="622688" y="193910"/>
                    <a:pt x="608572" y="193910"/>
                  </a:cubicBezTo>
                  <a:cubicBezTo>
                    <a:pt x="584797" y="193910"/>
                    <a:pt x="566224" y="186481"/>
                    <a:pt x="552850" y="171622"/>
                  </a:cubicBezTo>
                  <a:cubicBezTo>
                    <a:pt x="539477" y="156763"/>
                    <a:pt x="532791" y="137817"/>
                    <a:pt x="532791" y="114786"/>
                  </a:cubicBezTo>
                  <a:cubicBezTo>
                    <a:pt x="532791" y="78381"/>
                    <a:pt x="549879" y="50149"/>
                    <a:pt x="584054" y="30090"/>
                  </a:cubicBezTo>
                  <a:cubicBezTo>
                    <a:pt x="618230" y="10030"/>
                    <a:pt x="662436" y="0"/>
                    <a:pt x="71667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F36893F-B027-2CD6-C837-3D5BED8A4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301" y="7211060"/>
              <a:ext cx="975888" cy="256198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746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142859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설계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2611277" y="1035601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5BE3E20-A16A-EB7C-36F0-2B0625194CD3}"/>
              </a:ext>
            </a:extLst>
          </p:cNvPr>
          <p:cNvSpPr/>
          <p:nvPr/>
        </p:nvSpPr>
        <p:spPr>
          <a:xfrm>
            <a:off x="0" y="1929704"/>
            <a:ext cx="392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1757495" y="804670"/>
            <a:ext cx="875918" cy="3171708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767412" y="2076585"/>
            <a:ext cx="293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ERD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다이어그램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4CAB86-11AD-3E4B-4640-CF0341976C88}"/>
              </a:ext>
            </a:extLst>
          </p:cNvPr>
          <p:cNvGrpSpPr/>
          <p:nvPr/>
        </p:nvGrpSpPr>
        <p:grpSpPr>
          <a:xfrm>
            <a:off x="548640" y="319285"/>
            <a:ext cx="976856" cy="603962"/>
            <a:chOff x="1143333" y="6863296"/>
            <a:chExt cx="976856" cy="6039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496931-F30D-F9BB-448E-46F41E30B0B4}"/>
                </a:ext>
              </a:extLst>
            </p:cNvPr>
            <p:cNvSpPr txBox="1"/>
            <p:nvPr/>
          </p:nvSpPr>
          <p:spPr>
            <a:xfrm>
              <a:off x="1143333" y="6863296"/>
              <a:ext cx="925515" cy="565934"/>
            </a:xfrm>
            <a:custGeom>
              <a:avLst/>
              <a:gdLst/>
              <a:ahLst/>
              <a:cxnLst/>
              <a:rect l="l" t="t" r="r" b="b"/>
              <a:pathLst>
                <a:path w="925515" h="565934">
                  <a:moveTo>
                    <a:pt x="595199" y="411223"/>
                  </a:moveTo>
                  <a:cubicBezTo>
                    <a:pt x="609315" y="411223"/>
                    <a:pt x="621388" y="414938"/>
                    <a:pt x="631417" y="422367"/>
                  </a:cubicBezTo>
                  <a:lnTo>
                    <a:pt x="643085" y="437060"/>
                  </a:lnTo>
                  <a:lnTo>
                    <a:pt x="528612" y="464807"/>
                  </a:lnTo>
                  <a:lnTo>
                    <a:pt x="539477" y="434626"/>
                  </a:lnTo>
                  <a:cubicBezTo>
                    <a:pt x="552850" y="419024"/>
                    <a:pt x="571424" y="411223"/>
                    <a:pt x="595199" y="411223"/>
                  </a:cubicBezTo>
                  <a:close/>
                  <a:moveTo>
                    <a:pt x="265234" y="2229"/>
                  </a:moveTo>
                  <a:cubicBezTo>
                    <a:pt x="320212" y="2229"/>
                    <a:pt x="367761" y="16345"/>
                    <a:pt x="407880" y="44577"/>
                  </a:cubicBezTo>
                  <a:cubicBezTo>
                    <a:pt x="447999" y="72809"/>
                    <a:pt x="478460" y="110328"/>
                    <a:pt x="499263" y="157134"/>
                  </a:cubicBezTo>
                  <a:cubicBezTo>
                    <a:pt x="520065" y="203940"/>
                    <a:pt x="530467" y="254089"/>
                    <a:pt x="530467" y="307581"/>
                  </a:cubicBezTo>
                  <a:cubicBezTo>
                    <a:pt x="530467" y="361074"/>
                    <a:pt x="520065" y="411223"/>
                    <a:pt x="499263" y="458029"/>
                  </a:cubicBezTo>
                  <a:lnTo>
                    <a:pt x="489408" y="474310"/>
                  </a:lnTo>
                  <a:lnTo>
                    <a:pt x="384091" y="499839"/>
                  </a:lnTo>
                  <a:lnTo>
                    <a:pt x="413174" y="420974"/>
                  </a:lnTo>
                  <a:cubicBezTo>
                    <a:pt x="420046" y="388099"/>
                    <a:pt x="423482" y="350301"/>
                    <a:pt x="423482" y="307581"/>
                  </a:cubicBezTo>
                  <a:cubicBezTo>
                    <a:pt x="423482" y="222142"/>
                    <a:pt x="409737" y="156763"/>
                    <a:pt x="382248" y="111443"/>
                  </a:cubicBezTo>
                  <a:cubicBezTo>
                    <a:pt x="354759" y="66123"/>
                    <a:pt x="316126" y="43463"/>
                    <a:pt x="266348" y="43463"/>
                  </a:cubicBezTo>
                  <a:cubicBezTo>
                    <a:pt x="215084" y="43463"/>
                    <a:pt x="175708" y="65937"/>
                    <a:pt x="148219" y="110885"/>
                  </a:cubicBezTo>
                  <a:cubicBezTo>
                    <a:pt x="120730" y="155834"/>
                    <a:pt x="106985" y="221399"/>
                    <a:pt x="106985" y="307581"/>
                  </a:cubicBezTo>
                  <a:cubicBezTo>
                    <a:pt x="106985" y="393764"/>
                    <a:pt x="120730" y="459700"/>
                    <a:pt x="148219" y="505392"/>
                  </a:cubicBezTo>
                  <a:cubicBezTo>
                    <a:pt x="155091" y="516815"/>
                    <a:pt x="162706" y="526810"/>
                    <a:pt x="171065" y="535377"/>
                  </a:cubicBezTo>
                  <a:lnTo>
                    <a:pt x="186742" y="547675"/>
                  </a:lnTo>
                  <a:lnTo>
                    <a:pt x="111417" y="565934"/>
                  </a:lnTo>
                  <a:lnTo>
                    <a:pt x="66587" y="523501"/>
                  </a:lnTo>
                  <a:cubicBezTo>
                    <a:pt x="51728" y="504742"/>
                    <a:pt x="39377" y="483660"/>
                    <a:pt x="29533" y="460258"/>
                  </a:cubicBezTo>
                  <a:cubicBezTo>
                    <a:pt x="9845" y="413452"/>
                    <a:pt x="0" y="362560"/>
                    <a:pt x="0" y="307581"/>
                  </a:cubicBezTo>
                  <a:cubicBezTo>
                    <a:pt x="0" y="251860"/>
                    <a:pt x="9845" y="200968"/>
                    <a:pt x="29533" y="154905"/>
                  </a:cubicBezTo>
                  <a:cubicBezTo>
                    <a:pt x="49221" y="108842"/>
                    <a:pt x="78939" y="71881"/>
                    <a:pt x="118687" y="44020"/>
                  </a:cubicBezTo>
                  <a:cubicBezTo>
                    <a:pt x="158435" y="16159"/>
                    <a:pt x="207284" y="2229"/>
                    <a:pt x="265234" y="2229"/>
                  </a:cubicBezTo>
                  <a:close/>
                  <a:moveTo>
                    <a:pt x="716671" y="0"/>
                  </a:moveTo>
                  <a:cubicBezTo>
                    <a:pt x="774621" y="0"/>
                    <a:pt x="822541" y="12630"/>
                    <a:pt x="860432" y="37891"/>
                  </a:cubicBezTo>
                  <a:cubicBezTo>
                    <a:pt x="898322" y="63151"/>
                    <a:pt x="917267" y="99555"/>
                    <a:pt x="917267" y="147104"/>
                  </a:cubicBezTo>
                  <a:cubicBezTo>
                    <a:pt x="917267" y="178308"/>
                    <a:pt x="906309" y="207283"/>
                    <a:pt x="884392" y="234029"/>
                  </a:cubicBezTo>
                  <a:cubicBezTo>
                    <a:pt x="862475" y="260776"/>
                    <a:pt x="831085" y="279721"/>
                    <a:pt x="790223" y="290865"/>
                  </a:cubicBezTo>
                  <a:lnTo>
                    <a:pt x="790223" y="295323"/>
                  </a:lnTo>
                  <a:cubicBezTo>
                    <a:pt x="831828" y="299780"/>
                    <a:pt x="867861" y="312968"/>
                    <a:pt x="898322" y="334885"/>
                  </a:cubicBezTo>
                  <a:lnTo>
                    <a:pt x="925515" y="368600"/>
                  </a:lnTo>
                  <a:lnTo>
                    <a:pt x="828639" y="392082"/>
                  </a:lnTo>
                  <a:lnTo>
                    <a:pt x="806939" y="353830"/>
                  </a:lnTo>
                  <a:cubicBezTo>
                    <a:pt x="787623" y="331913"/>
                    <a:pt x="758648" y="319840"/>
                    <a:pt x="720014" y="317611"/>
                  </a:cubicBezTo>
                  <a:lnTo>
                    <a:pt x="678781" y="317611"/>
                  </a:lnTo>
                  <a:cubicBezTo>
                    <a:pt x="673580" y="317611"/>
                    <a:pt x="669494" y="315382"/>
                    <a:pt x="666522" y="310925"/>
                  </a:cubicBezTo>
                  <a:cubicBezTo>
                    <a:pt x="663550" y="306467"/>
                    <a:pt x="662064" y="301266"/>
                    <a:pt x="662064" y="295323"/>
                  </a:cubicBezTo>
                  <a:cubicBezTo>
                    <a:pt x="662064" y="288636"/>
                    <a:pt x="663550" y="282878"/>
                    <a:pt x="666522" y="278049"/>
                  </a:cubicBezTo>
                  <a:cubicBezTo>
                    <a:pt x="669494" y="273220"/>
                    <a:pt x="673580" y="270434"/>
                    <a:pt x="678781" y="269691"/>
                  </a:cubicBezTo>
                  <a:lnTo>
                    <a:pt x="720014" y="269691"/>
                  </a:lnTo>
                  <a:cubicBezTo>
                    <a:pt x="748989" y="266719"/>
                    <a:pt x="772206" y="253718"/>
                    <a:pt x="789666" y="230686"/>
                  </a:cubicBezTo>
                  <a:cubicBezTo>
                    <a:pt x="807125" y="207655"/>
                    <a:pt x="815855" y="179794"/>
                    <a:pt x="815855" y="147104"/>
                  </a:cubicBezTo>
                  <a:cubicBezTo>
                    <a:pt x="815855" y="111443"/>
                    <a:pt x="805825" y="84139"/>
                    <a:pt x="785765" y="65194"/>
                  </a:cubicBezTo>
                  <a:cubicBezTo>
                    <a:pt x="765706" y="46249"/>
                    <a:pt x="742303" y="36776"/>
                    <a:pt x="715557" y="36776"/>
                  </a:cubicBezTo>
                  <a:cubicBezTo>
                    <a:pt x="690296" y="36776"/>
                    <a:pt x="668565" y="44020"/>
                    <a:pt x="650363" y="58507"/>
                  </a:cubicBezTo>
                  <a:cubicBezTo>
                    <a:pt x="632160" y="72995"/>
                    <a:pt x="623059" y="92869"/>
                    <a:pt x="623059" y="118129"/>
                  </a:cubicBezTo>
                  <a:cubicBezTo>
                    <a:pt x="623059" y="134474"/>
                    <a:pt x="626217" y="145433"/>
                    <a:pt x="632532" y="151005"/>
                  </a:cubicBezTo>
                  <a:cubicBezTo>
                    <a:pt x="638847" y="156577"/>
                    <a:pt x="644976" y="159920"/>
                    <a:pt x="650920" y="161035"/>
                  </a:cubicBezTo>
                  <a:cubicBezTo>
                    <a:pt x="656864" y="162149"/>
                    <a:pt x="659835" y="163078"/>
                    <a:pt x="659835" y="163821"/>
                  </a:cubicBezTo>
                  <a:cubicBezTo>
                    <a:pt x="659835" y="169021"/>
                    <a:pt x="654820" y="175336"/>
                    <a:pt x="644791" y="182766"/>
                  </a:cubicBezTo>
                  <a:cubicBezTo>
                    <a:pt x="634761" y="190195"/>
                    <a:pt x="622688" y="193910"/>
                    <a:pt x="608572" y="193910"/>
                  </a:cubicBezTo>
                  <a:cubicBezTo>
                    <a:pt x="584797" y="193910"/>
                    <a:pt x="566224" y="186481"/>
                    <a:pt x="552850" y="171622"/>
                  </a:cubicBezTo>
                  <a:cubicBezTo>
                    <a:pt x="539477" y="156763"/>
                    <a:pt x="532791" y="137817"/>
                    <a:pt x="532791" y="114786"/>
                  </a:cubicBezTo>
                  <a:cubicBezTo>
                    <a:pt x="532791" y="78381"/>
                    <a:pt x="549879" y="50149"/>
                    <a:pt x="584054" y="30090"/>
                  </a:cubicBezTo>
                  <a:cubicBezTo>
                    <a:pt x="618230" y="10030"/>
                    <a:pt x="662436" y="0"/>
                    <a:pt x="71667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25A82DB-A4C1-94A9-C5F9-0CE02E596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301" y="7211060"/>
              <a:ext cx="975888" cy="256198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4DAB713-34F8-A4BB-E7E6-26C82CA11D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21"/>
          <a:stretch/>
        </p:blipFill>
        <p:spPr>
          <a:xfrm>
            <a:off x="4594651" y="825643"/>
            <a:ext cx="11394448" cy="82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70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5383993" y="652478"/>
            <a:ext cx="875918" cy="3476094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0503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초기과정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최종결과​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766309" y="1042454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4224662" y="2076585"/>
            <a:ext cx="3143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초기 계획 및 과정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FEBA3E-271A-8F0D-5E51-FC8477162CB3}"/>
              </a:ext>
            </a:extLst>
          </p:cNvPr>
          <p:cNvGrpSpPr/>
          <p:nvPr/>
        </p:nvGrpSpPr>
        <p:grpSpPr>
          <a:xfrm>
            <a:off x="533400" y="327097"/>
            <a:ext cx="1007595" cy="596030"/>
            <a:chOff x="2999560" y="6861068"/>
            <a:chExt cx="1007595" cy="5960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560803-7AFA-C69F-A891-8FA94D43D2AA}"/>
                </a:ext>
              </a:extLst>
            </p:cNvPr>
            <p:cNvSpPr txBox="1"/>
            <p:nvPr/>
          </p:nvSpPr>
          <p:spPr>
            <a:xfrm>
              <a:off x="3013579" y="6861068"/>
              <a:ext cx="954438" cy="568163"/>
            </a:xfrm>
            <a:custGeom>
              <a:avLst/>
              <a:gdLst/>
              <a:ahLst/>
              <a:cxnLst/>
              <a:rect l="l" t="t" r="r" b="b"/>
              <a:pathLst>
                <a:path w="954438" h="568163">
                  <a:moveTo>
                    <a:pt x="781307" y="98070"/>
                  </a:moveTo>
                  <a:lnTo>
                    <a:pt x="543934" y="362188"/>
                  </a:lnTo>
                  <a:lnTo>
                    <a:pt x="781307" y="362188"/>
                  </a:lnTo>
                  <a:close/>
                  <a:moveTo>
                    <a:pt x="834799" y="0"/>
                  </a:moveTo>
                  <a:cubicBezTo>
                    <a:pt x="846686" y="0"/>
                    <a:pt x="856716" y="3158"/>
                    <a:pt x="864889" y="9473"/>
                  </a:cubicBezTo>
                  <a:cubicBezTo>
                    <a:pt x="873061" y="15788"/>
                    <a:pt x="877519" y="25632"/>
                    <a:pt x="878262" y="39005"/>
                  </a:cubicBezTo>
                  <a:lnTo>
                    <a:pt x="878262" y="362188"/>
                  </a:lnTo>
                  <a:lnTo>
                    <a:pt x="945127" y="362188"/>
                  </a:lnTo>
                  <a:lnTo>
                    <a:pt x="954438" y="363818"/>
                  </a:lnTo>
                  <a:lnTo>
                    <a:pt x="735880" y="416795"/>
                  </a:lnTo>
                  <a:lnTo>
                    <a:pt x="514959" y="416795"/>
                  </a:lnTo>
                  <a:lnTo>
                    <a:pt x="514952" y="416794"/>
                  </a:lnTo>
                  <a:lnTo>
                    <a:pt x="512914" y="424527"/>
                  </a:lnTo>
                  <a:cubicBezTo>
                    <a:pt x="509013" y="436646"/>
                    <a:pt x="504463" y="448556"/>
                    <a:pt x="499262" y="460258"/>
                  </a:cubicBezTo>
                  <a:lnTo>
                    <a:pt x="489407" y="476539"/>
                  </a:lnTo>
                  <a:lnTo>
                    <a:pt x="384089" y="502068"/>
                  </a:lnTo>
                  <a:lnTo>
                    <a:pt x="413173" y="423203"/>
                  </a:lnTo>
                  <a:cubicBezTo>
                    <a:pt x="420045" y="390328"/>
                    <a:pt x="423481" y="352530"/>
                    <a:pt x="423481" y="309810"/>
                  </a:cubicBezTo>
                  <a:cubicBezTo>
                    <a:pt x="423481" y="224371"/>
                    <a:pt x="409736" y="158992"/>
                    <a:pt x="382247" y="113672"/>
                  </a:cubicBezTo>
                  <a:cubicBezTo>
                    <a:pt x="354758" y="68352"/>
                    <a:pt x="316125" y="45692"/>
                    <a:pt x="266347" y="45692"/>
                  </a:cubicBezTo>
                  <a:cubicBezTo>
                    <a:pt x="215084" y="45692"/>
                    <a:pt x="175707" y="68166"/>
                    <a:pt x="148218" y="113114"/>
                  </a:cubicBezTo>
                  <a:cubicBezTo>
                    <a:pt x="120729" y="158063"/>
                    <a:pt x="106984" y="223628"/>
                    <a:pt x="106984" y="309810"/>
                  </a:cubicBezTo>
                  <a:cubicBezTo>
                    <a:pt x="106984" y="395993"/>
                    <a:pt x="120729" y="461929"/>
                    <a:pt x="148218" y="507621"/>
                  </a:cubicBezTo>
                  <a:cubicBezTo>
                    <a:pt x="155090" y="519044"/>
                    <a:pt x="162706" y="529039"/>
                    <a:pt x="171064" y="537606"/>
                  </a:cubicBezTo>
                  <a:lnTo>
                    <a:pt x="186742" y="549904"/>
                  </a:lnTo>
                  <a:lnTo>
                    <a:pt x="111416" y="568163"/>
                  </a:lnTo>
                  <a:lnTo>
                    <a:pt x="66586" y="525730"/>
                  </a:lnTo>
                  <a:cubicBezTo>
                    <a:pt x="51727" y="506971"/>
                    <a:pt x="39376" y="485890"/>
                    <a:pt x="29532" y="462487"/>
                  </a:cubicBezTo>
                  <a:cubicBezTo>
                    <a:pt x="9844" y="415681"/>
                    <a:pt x="0" y="364789"/>
                    <a:pt x="0" y="309810"/>
                  </a:cubicBezTo>
                  <a:cubicBezTo>
                    <a:pt x="0" y="254089"/>
                    <a:pt x="9844" y="203197"/>
                    <a:pt x="29532" y="157134"/>
                  </a:cubicBezTo>
                  <a:cubicBezTo>
                    <a:pt x="49220" y="111071"/>
                    <a:pt x="78938" y="74110"/>
                    <a:pt x="118686" y="46249"/>
                  </a:cubicBezTo>
                  <a:cubicBezTo>
                    <a:pt x="158434" y="18388"/>
                    <a:pt x="207283" y="4458"/>
                    <a:pt x="265233" y="4458"/>
                  </a:cubicBezTo>
                  <a:cubicBezTo>
                    <a:pt x="320211" y="4458"/>
                    <a:pt x="367760" y="18574"/>
                    <a:pt x="407879" y="46806"/>
                  </a:cubicBezTo>
                  <a:cubicBezTo>
                    <a:pt x="447998" y="75038"/>
                    <a:pt x="478459" y="112557"/>
                    <a:pt x="499262" y="159363"/>
                  </a:cubicBezTo>
                  <a:cubicBezTo>
                    <a:pt x="514864" y="194467"/>
                    <a:pt x="524615" y="231452"/>
                    <a:pt x="528516" y="270318"/>
                  </a:cubicBezTo>
                  <a:lnTo>
                    <a:pt x="530282" y="306094"/>
                  </a:lnTo>
                  <a:lnTo>
                    <a:pt x="800252" y="11145"/>
                  </a:lnTo>
                  <a:cubicBezTo>
                    <a:pt x="807681" y="3715"/>
                    <a:pt x="819197" y="0"/>
                    <a:pt x="83479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71D0A30-5326-9DEA-DC64-615118F50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560" y="7206875"/>
              <a:ext cx="100759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B28BBE-B4BB-0E18-EE24-395D1F749F71}"/>
              </a:ext>
            </a:extLst>
          </p:cNvPr>
          <p:cNvSpPr txBox="1"/>
          <p:nvPr/>
        </p:nvSpPr>
        <p:spPr>
          <a:xfrm>
            <a:off x="1151497" y="3572722"/>
            <a:ext cx="159850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애견 훈련소들을 한곳에 모아 알아보기 쉬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운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디자인으로 구성하고 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번거롭지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않은 시스템으로 예약을 하는 사이트를 구상 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사이트를 통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한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예약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시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일정 포인트를 지급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리뷰작성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후 훈련소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측에서 베스트 리뷰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를 선정해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포인트지급 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사이트 내에서 실시하는 이벤트를 통해 포인트 지급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훈련소 예약할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때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나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애견용품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샵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에서 구매 시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포인트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를 이용할 수 있게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기획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7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1538</Words>
  <Application>Microsoft Office PowerPoint</Application>
  <PresentationFormat>사용자 지정</PresentationFormat>
  <Paragraphs>391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둘기마요_고딕</vt:lpstr>
      <vt:lpstr>Calibri</vt:lpstr>
      <vt:lpstr>Arial</vt:lpstr>
      <vt:lpstr>UD Digi Kyokasho NK-B</vt:lpstr>
      <vt:lpstr>Alice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Minimalist Digital Marketing Presentation</dc:title>
  <dc:creator>SY Hong</dc:creator>
  <cp:lastModifiedBy>SY Hong</cp:lastModifiedBy>
  <cp:revision>21</cp:revision>
  <dcterms:created xsi:type="dcterms:W3CDTF">2006-08-16T00:00:00Z</dcterms:created>
  <dcterms:modified xsi:type="dcterms:W3CDTF">2023-11-29T19:49:28Z</dcterms:modified>
  <dc:identifier>DAF1VwEeFGw</dc:identifier>
</cp:coreProperties>
</file>